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-152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C2D9-4A18-4BDC-93E8-08E8BAD1AE40}" type="datetimeFigureOut">
              <a:rPr lang="ko-KR" altLang="en-US" smtClean="0"/>
              <a:t>2011-07-04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A6C40-CC59-446E-9A55-9D5E2ACFE9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2953747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C2D9-4A18-4BDC-93E8-08E8BAD1AE40}" type="datetimeFigureOut">
              <a:rPr lang="ko-KR" altLang="en-US" smtClean="0"/>
              <a:t>2011-07-04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A6C40-CC59-446E-9A55-9D5E2ACFE9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41540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C2D9-4A18-4BDC-93E8-08E8BAD1AE40}" type="datetimeFigureOut">
              <a:rPr lang="ko-KR" altLang="en-US" smtClean="0"/>
              <a:t>2011-07-04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A6C40-CC59-446E-9A55-9D5E2ACFE9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645719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C2D9-4A18-4BDC-93E8-08E8BAD1AE40}" type="datetimeFigureOut">
              <a:rPr lang="ko-KR" altLang="en-US" smtClean="0"/>
              <a:t>2011-07-04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A6C40-CC59-446E-9A55-9D5E2ACFE9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55497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C2D9-4A18-4BDC-93E8-08E8BAD1AE40}" type="datetimeFigureOut">
              <a:rPr lang="ko-KR" altLang="en-US" smtClean="0"/>
              <a:t>2011-07-04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A6C40-CC59-446E-9A55-9D5E2ACFE9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93909140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C2D9-4A18-4BDC-93E8-08E8BAD1AE40}" type="datetimeFigureOut">
              <a:rPr lang="ko-KR" altLang="en-US" smtClean="0"/>
              <a:t>2011-07-04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A6C40-CC59-446E-9A55-9D5E2ACFE9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27016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C2D9-4A18-4BDC-93E8-08E8BAD1AE40}" type="datetimeFigureOut">
              <a:rPr lang="ko-KR" altLang="en-US" smtClean="0"/>
              <a:t>2011-07-04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A6C40-CC59-446E-9A55-9D5E2ACFE9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74736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C2D9-4A18-4BDC-93E8-08E8BAD1AE40}" type="datetimeFigureOut">
              <a:rPr lang="ko-KR" altLang="en-US" smtClean="0"/>
              <a:t>2011-07-04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A6C40-CC59-446E-9A55-9D5E2ACFE9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662990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C2D9-4A18-4BDC-93E8-08E8BAD1AE40}" type="datetimeFigureOut">
              <a:rPr lang="ko-KR" altLang="en-US" smtClean="0"/>
              <a:t>2011-07-04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A6C40-CC59-446E-9A55-9D5E2ACFE9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31131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C2D9-4A18-4BDC-93E8-08E8BAD1AE40}" type="datetimeFigureOut">
              <a:rPr lang="ko-KR" altLang="en-US" smtClean="0"/>
              <a:t>2011-07-04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A6C40-CC59-446E-9A55-9D5E2ACFE9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50854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7FC2D9-4A18-4BDC-93E8-08E8BAD1AE40}" type="datetimeFigureOut">
              <a:rPr lang="ko-KR" altLang="en-US" smtClean="0"/>
              <a:t>2011-07-04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AA6C40-CC59-446E-9A55-9D5E2ACFE9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17117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67FC2D9-4A18-4BDC-93E8-08E8BAD1AE40}" type="datetimeFigureOut">
              <a:rPr lang="ko-KR" altLang="en-US" smtClean="0"/>
              <a:t>2011-07-04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AA6C40-CC59-446E-9A55-9D5E2ACFE94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525218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http://www.jonnield.com/en/psIIimages/AllComplexesLarge.jpg"/>
          <p:cNvPicPr>
            <a:picLocks noChangeAspect="1" noChangeArrowheads="1"/>
          </p:cNvPicPr>
          <p:nvPr/>
        </p:nvPicPr>
        <p:blipFill>
          <a:blip r:embed="rId2">
            <a:lum bright="-10000" contrast="10000"/>
          </a:blip>
          <a:srcRect/>
          <a:stretch>
            <a:fillRect/>
          </a:stretch>
        </p:blipFill>
        <p:spPr bwMode="auto">
          <a:xfrm>
            <a:off x="142875" y="1354138"/>
            <a:ext cx="8858250" cy="4503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101575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147989" y="1543027"/>
            <a:ext cx="8809836" cy="3989115"/>
            <a:chOff x="827088" y="981075"/>
            <a:chExt cx="7561262" cy="3313113"/>
          </a:xfrm>
        </p:grpSpPr>
        <p:pic>
          <p:nvPicPr>
            <p:cNvPr id="53250" name="Picture 2" descr="figure 17-08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7664"/>
            <a:stretch>
              <a:fillRect/>
            </a:stretch>
          </p:blipFill>
          <p:spPr bwMode="auto">
            <a:xfrm>
              <a:off x="827088" y="981075"/>
              <a:ext cx="7561262" cy="296703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253" name="Picture 6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979613" y="3573463"/>
              <a:ext cx="1327150" cy="7207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254" name="Picture 7"/>
            <p:cNvPicPr>
              <a:picLocks noChangeAspect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90988" y="3581400"/>
              <a:ext cx="1344612" cy="6953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53255" name="Picture 8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372225" y="3573463"/>
              <a:ext cx="1344613" cy="7127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2946042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3" name="Picture 5" descr="metabolism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8" y="404813"/>
            <a:ext cx="8424862" cy="61087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9776446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manet.illinois.edu/2/images/pathways.gif"/>
          <p:cNvPicPr>
            <a:picLocks noChangeAspect="1" noChangeArrowheads="1"/>
          </p:cNvPicPr>
          <p:nvPr/>
        </p:nvPicPr>
        <p:blipFill>
          <a:blip r:embed="rId2">
            <a:lum bright="-2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19" t="1701" r="3226" b="2351"/>
          <a:stretch>
            <a:fillRect/>
          </a:stretch>
        </p:blipFill>
        <p:spPr bwMode="auto">
          <a:xfrm>
            <a:off x="1403350" y="0"/>
            <a:ext cx="5761038" cy="674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165686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www.genome.jp/tmp/mark_pathway127416297120894/map01100_0.3520894.png"/>
          <p:cNvPicPr>
            <a:picLocks noChangeAspect="1" noChangeArrowheads="1"/>
          </p:cNvPicPr>
          <p:nvPr/>
        </p:nvPicPr>
        <p:blipFill>
          <a:blip r:embed="rId2">
            <a:lum bright="-3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92696"/>
            <a:ext cx="9144000" cy="5548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5443289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</TotalTime>
  <Words>0</Words>
  <Application>Microsoft Office PowerPoint</Application>
  <PresentationFormat>화면 슬라이드 쇼(4:3)</PresentationFormat>
  <Paragraphs>0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reec</dc:creator>
  <cp:lastModifiedBy>reec</cp:lastModifiedBy>
  <cp:revision>1</cp:revision>
  <dcterms:created xsi:type="dcterms:W3CDTF">2011-07-04T14:42:54Z</dcterms:created>
  <dcterms:modified xsi:type="dcterms:W3CDTF">2011-07-04T14:49:48Z</dcterms:modified>
</cp:coreProperties>
</file>