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FE9"/>
    <a:srgbClr val="FFE0C1"/>
    <a:srgbClr val="FDDF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3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84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9974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985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547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32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121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889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46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3316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257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0673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E18A1-A44F-48D8-A91B-3C4B8332542E}" type="datetimeFigureOut">
              <a:rPr lang="ko-KR" altLang="en-US" smtClean="0"/>
              <a:t>2012-12-26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BB3BE-4920-439B-BA70-EE7448E552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460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886799"/>
              </p:ext>
            </p:extLst>
          </p:nvPr>
        </p:nvGraphicFramePr>
        <p:xfrm>
          <a:off x="318011" y="764439"/>
          <a:ext cx="8064900" cy="52143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06490"/>
                <a:gridCol w="806490"/>
                <a:gridCol w="806490"/>
                <a:gridCol w="806490"/>
                <a:gridCol w="806490"/>
                <a:gridCol w="806490"/>
                <a:gridCol w="806490"/>
                <a:gridCol w="806490"/>
                <a:gridCol w="806490"/>
                <a:gridCol w="806490"/>
              </a:tblGrid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>
                    <a:solidFill>
                      <a:srgbClr val="FDEFE9"/>
                    </a:solidFill>
                  </a:tcPr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</a:tr>
              <a:tr h="521437"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L="88287" marR="88287" marT="44143" marB="4414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L="88287" marR="88287" marT="44143" marB="44143"/>
                </a:tc>
              </a:tr>
            </a:tbl>
          </a:graphicData>
        </a:graphic>
      </p:graphicFrame>
      <p:cxnSp>
        <p:nvCxnSpPr>
          <p:cNvPr id="6" name="직선 화살표 연결선 5"/>
          <p:cNvCxnSpPr/>
          <p:nvPr/>
        </p:nvCxnSpPr>
        <p:spPr>
          <a:xfrm flipV="1">
            <a:off x="173997" y="764439"/>
            <a:ext cx="0" cy="52164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16200000">
            <a:off x="-149169" y="301298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HY강B" pitchFamily="18" charset="-127"/>
                <a:ea typeface="HY강B" pitchFamily="18" charset="-127"/>
              </a:rPr>
              <a:t>정보량</a:t>
            </a:r>
            <a:endParaRPr lang="ko-KR" altLang="en-US" sz="1200" dirty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05" y="6060888"/>
            <a:ext cx="583724" cy="43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393" y="6052703"/>
            <a:ext cx="657093" cy="49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324" y="6014149"/>
            <a:ext cx="649854" cy="55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29" y="6052703"/>
            <a:ext cx="629805" cy="47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293" y="6017269"/>
            <a:ext cx="567507" cy="56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41" y="6007657"/>
            <a:ext cx="655626" cy="515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125" y="6014149"/>
            <a:ext cx="496313" cy="56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81" y="6007657"/>
            <a:ext cx="549509" cy="49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37" y="5980911"/>
            <a:ext cx="46672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653" y="6082333"/>
            <a:ext cx="557048" cy="417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오각형 4"/>
          <p:cNvSpPr/>
          <p:nvPr/>
        </p:nvSpPr>
        <p:spPr>
          <a:xfrm>
            <a:off x="2513320" y="2989705"/>
            <a:ext cx="3595905" cy="87805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84361" tIns="118110" rIns="220472" bIns="118110" numCol="1" spcCol="1270" anchor="ctr" anchorCtr="0">
            <a:noAutofit/>
          </a:bodyPr>
          <a:lstStyle/>
          <a:p>
            <a:pPr lvl="0" algn="ctr" defTabSz="13779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100" kern="1200"/>
          </a:p>
        </p:txBody>
      </p:sp>
      <p:grpSp>
        <p:nvGrpSpPr>
          <p:cNvPr id="14" name="그룹 13"/>
          <p:cNvGrpSpPr/>
          <p:nvPr/>
        </p:nvGrpSpPr>
        <p:grpSpPr>
          <a:xfrm>
            <a:off x="6798733" y="5084919"/>
            <a:ext cx="1502876" cy="215444"/>
            <a:chOff x="6957556" y="5085184"/>
            <a:chExt cx="1502876" cy="215444"/>
          </a:xfrm>
        </p:grpSpPr>
        <p:sp>
          <p:nvSpPr>
            <p:cNvPr id="12" name="TextBox 11"/>
            <p:cNvSpPr txBox="1"/>
            <p:nvPr/>
          </p:nvSpPr>
          <p:spPr>
            <a:xfrm>
              <a:off x="7063896" y="5085184"/>
              <a:ext cx="1396536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글자로만 생각하는 사람 </a:t>
              </a:r>
              <a:r>
                <a:rPr lang="en-US" altLang="ko-KR" sz="800" dirty="0" smtClean="0"/>
                <a:t>…</a:t>
              </a:r>
              <a:endParaRPr lang="ko-KR" altLang="en-US" sz="800" dirty="0"/>
            </a:p>
          </p:txBody>
        </p:sp>
        <p:sp>
          <p:nvSpPr>
            <p:cNvPr id="13" name="타원 12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7293497" y="4004799"/>
            <a:ext cx="701375" cy="215444"/>
            <a:chOff x="6957556" y="5085184"/>
            <a:chExt cx="701375" cy="215444"/>
          </a:xfrm>
        </p:grpSpPr>
        <p:sp>
          <p:nvSpPr>
            <p:cNvPr id="35" name="TextBox 34"/>
            <p:cNvSpPr txBox="1"/>
            <p:nvPr/>
          </p:nvSpPr>
          <p:spPr>
            <a:xfrm>
              <a:off x="7063896" y="5085184"/>
              <a:ext cx="595035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요리본능</a:t>
              </a:r>
              <a:endParaRPr lang="ko-KR" altLang="en-US" sz="800" dirty="0"/>
            </a:p>
          </p:txBody>
        </p:sp>
        <p:sp>
          <p:nvSpPr>
            <p:cNvPr id="36" name="타원 35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6869027" y="2985558"/>
            <a:ext cx="1010755" cy="215444"/>
            <a:chOff x="6957556" y="5085184"/>
            <a:chExt cx="1010755" cy="215444"/>
          </a:xfrm>
        </p:grpSpPr>
        <p:sp>
          <p:nvSpPr>
            <p:cNvPr id="38" name="TextBox 37"/>
            <p:cNvSpPr txBox="1"/>
            <p:nvPr/>
          </p:nvSpPr>
          <p:spPr>
            <a:xfrm>
              <a:off x="7063896" y="5085184"/>
              <a:ext cx="904415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나는 침대에서</a:t>
              </a:r>
              <a:r>
                <a:rPr lang="en-US" altLang="ko-KR" sz="800" dirty="0" smtClean="0"/>
                <a:t>…</a:t>
              </a:r>
              <a:endParaRPr lang="ko-KR" altLang="en-US" sz="800" dirty="0"/>
            </a:p>
          </p:txBody>
        </p:sp>
        <p:sp>
          <p:nvSpPr>
            <p:cNvPr id="39" name="타원 38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6905073" y="1988575"/>
            <a:ext cx="943429" cy="215444"/>
            <a:chOff x="6957556" y="5085184"/>
            <a:chExt cx="943429" cy="215444"/>
          </a:xfrm>
        </p:grpSpPr>
        <p:sp>
          <p:nvSpPr>
            <p:cNvPr id="41" name="TextBox 40"/>
            <p:cNvSpPr txBox="1"/>
            <p:nvPr/>
          </p:nvSpPr>
          <p:spPr>
            <a:xfrm>
              <a:off x="7063896" y="5085184"/>
              <a:ext cx="83708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스피노자의 뇌</a:t>
              </a:r>
              <a:endParaRPr lang="ko-KR" altLang="en-US" sz="800" dirty="0"/>
            </a:p>
          </p:txBody>
        </p:sp>
        <p:sp>
          <p:nvSpPr>
            <p:cNvPr id="42" name="타원 41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4557193" y="881786"/>
            <a:ext cx="943429" cy="215444"/>
            <a:chOff x="6957556" y="5085184"/>
            <a:chExt cx="943429" cy="215444"/>
          </a:xfrm>
        </p:grpSpPr>
        <p:sp>
          <p:nvSpPr>
            <p:cNvPr id="44" name="TextBox 43"/>
            <p:cNvSpPr txBox="1"/>
            <p:nvPr/>
          </p:nvSpPr>
          <p:spPr>
            <a:xfrm>
              <a:off x="7063896" y="5085184"/>
              <a:ext cx="837089" cy="2154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유전학의 이해</a:t>
              </a:r>
              <a:endParaRPr lang="ko-KR" altLang="en-US" sz="800" dirty="0"/>
            </a:p>
          </p:txBody>
        </p:sp>
        <p:sp>
          <p:nvSpPr>
            <p:cNvPr id="45" name="타원 44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7848502" y="3573016"/>
            <a:ext cx="943429" cy="215444"/>
            <a:chOff x="6957556" y="5085184"/>
            <a:chExt cx="943429" cy="215444"/>
          </a:xfrm>
        </p:grpSpPr>
        <p:sp>
          <p:nvSpPr>
            <p:cNvPr id="47" name="TextBox 46"/>
            <p:cNvSpPr txBox="1"/>
            <p:nvPr/>
          </p:nvSpPr>
          <p:spPr>
            <a:xfrm>
              <a:off x="7063896" y="5085184"/>
              <a:ext cx="83708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err="1" smtClean="0"/>
                <a:t>붓다의</a:t>
              </a:r>
              <a:r>
                <a:rPr lang="ko-KR" altLang="en-US" sz="800" dirty="0" smtClean="0"/>
                <a:t> 가르침</a:t>
              </a:r>
              <a:endParaRPr lang="ko-KR" altLang="en-US" sz="800" dirty="0"/>
            </a:p>
          </p:txBody>
        </p:sp>
        <p:sp>
          <p:nvSpPr>
            <p:cNvPr id="48" name="타원 47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580344" y="5078786"/>
            <a:ext cx="840836" cy="215444"/>
            <a:chOff x="6957556" y="5085184"/>
            <a:chExt cx="840836" cy="215444"/>
          </a:xfrm>
        </p:grpSpPr>
        <p:sp>
          <p:nvSpPr>
            <p:cNvPr id="50" name="TextBox 49"/>
            <p:cNvSpPr txBox="1"/>
            <p:nvPr/>
          </p:nvSpPr>
          <p:spPr>
            <a:xfrm>
              <a:off x="7063896" y="5085184"/>
              <a:ext cx="734496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우주의 역사</a:t>
              </a:r>
              <a:endParaRPr lang="ko-KR" altLang="en-US" sz="800" dirty="0"/>
            </a:p>
          </p:txBody>
        </p:sp>
        <p:sp>
          <p:nvSpPr>
            <p:cNvPr id="51" name="타원 50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7076886" y="2492896"/>
            <a:ext cx="1082889" cy="215444"/>
            <a:chOff x="6957556" y="5085184"/>
            <a:chExt cx="1082889" cy="215444"/>
          </a:xfrm>
        </p:grpSpPr>
        <p:sp>
          <p:nvSpPr>
            <p:cNvPr id="53" name="TextBox 52"/>
            <p:cNvSpPr txBox="1"/>
            <p:nvPr/>
          </p:nvSpPr>
          <p:spPr>
            <a:xfrm>
              <a:off x="7063896" y="5085184"/>
              <a:ext cx="97654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꿈꾸는 뇌의 비밀</a:t>
              </a:r>
              <a:endParaRPr lang="ko-KR" altLang="en-US" sz="800" dirty="0"/>
            </a:p>
          </p:txBody>
        </p:sp>
        <p:sp>
          <p:nvSpPr>
            <p:cNvPr id="54" name="타원 53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7076886" y="4581128"/>
            <a:ext cx="598783" cy="215444"/>
            <a:chOff x="6957556" y="5085184"/>
            <a:chExt cx="598783" cy="215444"/>
          </a:xfrm>
        </p:grpSpPr>
        <p:sp>
          <p:nvSpPr>
            <p:cNvPr id="56" name="TextBox 55"/>
            <p:cNvSpPr txBox="1"/>
            <p:nvPr/>
          </p:nvSpPr>
          <p:spPr>
            <a:xfrm>
              <a:off x="7063896" y="5085184"/>
              <a:ext cx="492443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err="1" smtClean="0"/>
                <a:t>클루지</a:t>
              </a:r>
              <a:endParaRPr lang="ko-KR" altLang="en-US" sz="800" dirty="0"/>
            </a:p>
          </p:txBody>
        </p:sp>
        <p:sp>
          <p:nvSpPr>
            <p:cNvPr id="57" name="타원 56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4585513" y="4076807"/>
            <a:ext cx="701375" cy="215444"/>
            <a:chOff x="6957556" y="5085184"/>
            <a:chExt cx="701375" cy="215444"/>
          </a:xfrm>
        </p:grpSpPr>
        <p:sp>
          <p:nvSpPr>
            <p:cNvPr id="59" name="TextBox 58"/>
            <p:cNvSpPr txBox="1"/>
            <p:nvPr/>
          </p:nvSpPr>
          <p:spPr>
            <a:xfrm>
              <a:off x="7063896" y="5085184"/>
              <a:ext cx="595035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err="1" smtClean="0"/>
                <a:t>제너시스</a:t>
              </a:r>
              <a:endParaRPr lang="ko-KR" altLang="en-US" sz="800" dirty="0"/>
            </a:p>
          </p:txBody>
        </p:sp>
        <p:sp>
          <p:nvSpPr>
            <p:cNvPr id="60" name="타원 59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7023149" y="2805828"/>
            <a:ext cx="879309" cy="215444"/>
            <a:chOff x="6957556" y="5085184"/>
            <a:chExt cx="879309" cy="215444"/>
          </a:xfrm>
        </p:grpSpPr>
        <p:sp>
          <p:nvSpPr>
            <p:cNvPr id="62" name="TextBox 61"/>
            <p:cNvSpPr txBox="1"/>
            <p:nvPr/>
          </p:nvSpPr>
          <p:spPr>
            <a:xfrm>
              <a:off x="7063896" y="5085184"/>
              <a:ext cx="77296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인문학에게</a:t>
              </a:r>
              <a:r>
                <a:rPr lang="en-US" altLang="ko-KR" sz="800" dirty="0" smtClean="0"/>
                <a:t>…</a:t>
              </a:r>
              <a:endParaRPr lang="ko-KR" altLang="en-US" sz="800" dirty="0"/>
            </a:p>
          </p:txBody>
        </p:sp>
        <p:sp>
          <p:nvSpPr>
            <p:cNvPr id="63" name="타원 62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869027" y="2276872"/>
            <a:ext cx="738244" cy="215444"/>
            <a:chOff x="6957556" y="5085184"/>
            <a:chExt cx="738244" cy="215444"/>
          </a:xfrm>
        </p:grpSpPr>
        <p:sp>
          <p:nvSpPr>
            <p:cNvPr id="65" name="TextBox 64"/>
            <p:cNvSpPr txBox="1"/>
            <p:nvPr/>
          </p:nvSpPr>
          <p:spPr>
            <a:xfrm>
              <a:off x="7063896" y="5085184"/>
              <a:ext cx="631904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뇌의 마음</a:t>
              </a:r>
              <a:endParaRPr lang="ko-KR" altLang="en-US" sz="800" dirty="0"/>
            </a:p>
          </p:txBody>
        </p:sp>
        <p:sp>
          <p:nvSpPr>
            <p:cNvPr id="66" name="타원 65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5322035" y="2492316"/>
            <a:ext cx="906559" cy="215444"/>
            <a:chOff x="6957556" y="5085184"/>
            <a:chExt cx="906559" cy="215444"/>
          </a:xfrm>
        </p:grpSpPr>
        <p:sp>
          <p:nvSpPr>
            <p:cNvPr id="68" name="TextBox 67"/>
            <p:cNvSpPr txBox="1"/>
            <p:nvPr/>
          </p:nvSpPr>
          <p:spPr>
            <a:xfrm>
              <a:off x="7063896" y="5085184"/>
              <a:ext cx="80021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미토콘드리아</a:t>
              </a:r>
              <a:endParaRPr lang="ko-KR" altLang="en-US" sz="800" dirty="0"/>
            </a:p>
          </p:txBody>
        </p:sp>
        <p:sp>
          <p:nvSpPr>
            <p:cNvPr id="69" name="타원 68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612696" y="3537302"/>
            <a:ext cx="840836" cy="215444"/>
            <a:chOff x="6957556" y="5085184"/>
            <a:chExt cx="840836" cy="215444"/>
          </a:xfrm>
        </p:grpSpPr>
        <p:sp>
          <p:nvSpPr>
            <p:cNvPr id="71" name="TextBox 70"/>
            <p:cNvSpPr txBox="1"/>
            <p:nvPr/>
          </p:nvSpPr>
          <p:spPr>
            <a:xfrm>
              <a:off x="7063896" y="5085184"/>
              <a:ext cx="734496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우주의 구멍</a:t>
              </a:r>
              <a:endParaRPr lang="ko-KR" altLang="en-US" sz="800" dirty="0"/>
            </a:p>
          </p:txBody>
        </p:sp>
        <p:sp>
          <p:nvSpPr>
            <p:cNvPr id="72" name="타원 71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3" name="그룹 72"/>
          <p:cNvGrpSpPr/>
          <p:nvPr/>
        </p:nvGrpSpPr>
        <p:grpSpPr>
          <a:xfrm>
            <a:off x="6900508" y="3501008"/>
            <a:ext cx="702978" cy="215444"/>
            <a:chOff x="6957556" y="5085184"/>
            <a:chExt cx="702978" cy="215444"/>
          </a:xfrm>
        </p:grpSpPr>
        <p:sp>
          <p:nvSpPr>
            <p:cNvPr id="74" name="TextBox 73"/>
            <p:cNvSpPr txBox="1"/>
            <p:nvPr/>
          </p:nvSpPr>
          <p:spPr>
            <a:xfrm>
              <a:off x="7063896" y="5085184"/>
              <a:ext cx="596638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신은 왜</a:t>
              </a:r>
              <a:r>
                <a:rPr lang="en-US" altLang="ko-KR" sz="800" dirty="0" smtClean="0"/>
                <a:t>...</a:t>
              </a:r>
              <a:endParaRPr lang="ko-KR" altLang="en-US" sz="800" dirty="0"/>
            </a:p>
          </p:txBody>
        </p:sp>
        <p:sp>
          <p:nvSpPr>
            <p:cNvPr id="75" name="타원 74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5337104" y="3016747"/>
            <a:ext cx="840836" cy="215444"/>
            <a:chOff x="6957556" y="5085184"/>
            <a:chExt cx="840836" cy="215444"/>
          </a:xfrm>
        </p:grpSpPr>
        <p:sp>
          <p:nvSpPr>
            <p:cNvPr id="77" name="TextBox 76"/>
            <p:cNvSpPr txBox="1"/>
            <p:nvPr/>
          </p:nvSpPr>
          <p:spPr>
            <a:xfrm>
              <a:off x="7063896" y="5085184"/>
              <a:ext cx="734496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세포의 반란</a:t>
              </a:r>
              <a:endParaRPr lang="ko-KR" altLang="en-US" sz="800" dirty="0"/>
            </a:p>
          </p:txBody>
        </p:sp>
        <p:sp>
          <p:nvSpPr>
            <p:cNvPr id="78" name="타원 77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9" name="그룹 78"/>
          <p:cNvGrpSpPr/>
          <p:nvPr/>
        </p:nvGrpSpPr>
        <p:grpSpPr>
          <a:xfrm>
            <a:off x="7049149" y="1808845"/>
            <a:ext cx="943429" cy="215444"/>
            <a:chOff x="6957556" y="5085184"/>
            <a:chExt cx="943429" cy="215444"/>
          </a:xfrm>
        </p:grpSpPr>
        <p:sp>
          <p:nvSpPr>
            <p:cNvPr id="80" name="TextBox 79"/>
            <p:cNvSpPr txBox="1"/>
            <p:nvPr/>
          </p:nvSpPr>
          <p:spPr>
            <a:xfrm>
              <a:off x="7063896" y="5085184"/>
              <a:ext cx="837089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세컨드 </a:t>
              </a:r>
              <a:r>
                <a:rPr lang="ko-KR" altLang="en-US" sz="800" dirty="0" err="1" smtClean="0"/>
                <a:t>네이처</a:t>
              </a:r>
              <a:endParaRPr lang="ko-KR" altLang="en-US" sz="800" dirty="0"/>
            </a:p>
          </p:txBody>
        </p:sp>
        <p:sp>
          <p:nvSpPr>
            <p:cNvPr id="81" name="타원 80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6836174" y="1629115"/>
            <a:ext cx="1010755" cy="215444"/>
            <a:chOff x="6957556" y="5085184"/>
            <a:chExt cx="1010755" cy="215444"/>
          </a:xfrm>
        </p:grpSpPr>
        <p:sp>
          <p:nvSpPr>
            <p:cNvPr id="83" name="TextBox 82"/>
            <p:cNvSpPr txBox="1"/>
            <p:nvPr/>
          </p:nvSpPr>
          <p:spPr>
            <a:xfrm>
              <a:off x="7063896" y="5085184"/>
              <a:ext cx="904415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꿈꾸는 기계의</a:t>
              </a:r>
              <a:r>
                <a:rPr lang="en-US" altLang="ko-KR" sz="800" dirty="0" smtClean="0"/>
                <a:t>…</a:t>
              </a:r>
              <a:endParaRPr lang="ko-KR" altLang="en-US" sz="800" dirty="0"/>
            </a:p>
          </p:txBody>
        </p:sp>
        <p:sp>
          <p:nvSpPr>
            <p:cNvPr id="84" name="타원 83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4663533" y="3537302"/>
            <a:ext cx="496190" cy="215444"/>
            <a:chOff x="6957556" y="5085184"/>
            <a:chExt cx="496190" cy="215444"/>
          </a:xfrm>
        </p:grpSpPr>
        <p:sp>
          <p:nvSpPr>
            <p:cNvPr id="86" name="TextBox 85"/>
            <p:cNvSpPr txBox="1"/>
            <p:nvPr/>
          </p:nvSpPr>
          <p:spPr>
            <a:xfrm>
              <a:off x="7063896" y="5085184"/>
              <a:ext cx="389850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게놈</a:t>
              </a:r>
              <a:endParaRPr lang="ko-KR" altLang="en-US" sz="800" dirty="0"/>
            </a:p>
          </p:txBody>
        </p:sp>
        <p:sp>
          <p:nvSpPr>
            <p:cNvPr id="87" name="타원 86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6911983" y="3825069"/>
            <a:ext cx="916177" cy="215444"/>
            <a:chOff x="6957556" y="5085184"/>
            <a:chExt cx="916177" cy="215444"/>
          </a:xfrm>
        </p:grpSpPr>
        <p:sp>
          <p:nvSpPr>
            <p:cNvPr id="89" name="TextBox 88"/>
            <p:cNvSpPr txBox="1"/>
            <p:nvPr/>
          </p:nvSpPr>
          <p:spPr>
            <a:xfrm>
              <a:off x="7063896" y="5085184"/>
              <a:ext cx="809837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신경과학과 </a:t>
              </a:r>
              <a:r>
                <a:rPr lang="en-US" altLang="ko-KR" sz="800" dirty="0" smtClean="0"/>
                <a:t>…</a:t>
              </a:r>
              <a:endParaRPr lang="ko-KR" altLang="en-US" sz="800" dirty="0"/>
            </a:p>
          </p:txBody>
        </p:sp>
        <p:sp>
          <p:nvSpPr>
            <p:cNvPr id="90" name="타원 89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1" name="그룹 90"/>
          <p:cNvGrpSpPr/>
          <p:nvPr/>
        </p:nvGrpSpPr>
        <p:grpSpPr>
          <a:xfrm>
            <a:off x="7677777" y="2313166"/>
            <a:ext cx="840836" cy="215444"/>
            <a:chOff x="6957556" y="5085184"/>
            <a:chExt cx="840836" cy="215444"/>
          </a:xfrm>
        </p:grpSpPr>
        <p:sp>
          <p:nvSpPr>
            <p:cNvPr id="92" name="TextBox 91"/>
            <p:cNvSpPr txBox="1"/>
            <p:nvPr/>
          </p:nvSpPr>
          <p:spPr>
            <a:xfrm>
              <a:off x="7063896" y="5085184"/>
              <a:ext cx="734496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인도 철학사</a:t>
              </a:r>
              <a:endParaRPr lang="ko-KR" altLang="en-US" sz="800" dirty="0"/>
            </a:p>
          </p:txBody>
        </p:sp>
        <p:sp>
          <p:nvSpPr>
            <p:cNvPr id="93" name="타원 92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4" name="그룹 93"/>
          <p:cNvGrpSpPr/>
          <p:nvPr/>
        </p:nvGrpSpPr>
        <p:grpSpPr>
          <a:xfrm>
            <a:off x="854410" y="227453"/>
            <a:ext cx="598783" cy="215444"/>
            <a:chOff x="6957556" y="5085184"/>
            <a:chExt cx="598783" cy="215444"/>
          </a:xfrm>
        </p:grpSpPr>
        <p:sp>
          <p:nvSpPr>
            <p:cNvPr id="95" name="TextBox 94"/>
            <p:cNvSpPr txBox="1"/>
            <p:nvPr/>
          </p:nvSpPr>
          <p:spPr>
            <a:xfrm>
              <a:off x="7063896" y="5085184"/>
              <a:ext cx="492443" cy="2154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필독서</a:t>
              </a:r>
              <a:endParaRPr lang="ko-KR" altLang="en-US" sz="800" dirty="0"/>
            </a:p>
          </p:txBody>
        </p:sp>
        <p:sp>
          <p:nvSpPr>
            <p:cNvPr id="96" name="타원 95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7" name="그룹 96"/>
          <p:cNvGrpSpPr/>
          <p:nvPr/>
        </p:nvGrpSpPr>
        <p:grpSpPr>
          <a:xfrm>
            <a:off x="1619174" y="227453"/>
            <a:ext cx="701375" cy="215444"/>
            <a:chOff x="6957556" y="5085184"/>
            <a:chExt cx="701375" cy="215444"/>
          </a:xfrm>
        </p:grpSpPr>
        <p:sp>
          <p:nvSpPr>
            <p:cNvPr id="98" name="TextBox 97"/>
            <p:cNvSpPr txBox="1"/>
            <p:nvPr/>
          </p:nvSpPr>
          <p:spPr>
            <a:xfrm>
              <a:off x="7063896" y="5085184"/>
              <a:ext cx="595035" cy="2154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ko-KR" altLang="en-US" sz="800" dirty="0" smtClean="0"/>
                <a:t>추천도서</a:t>
              </a:r>
              <a:endParaRPr lang="ko-KR" altLang="en-US" sz="800" dirty="0"/>
            </a:p>
          </p:txBody>
        </p:sp>
        <p:sp>
          <p:nvSpPr>
            <p:cNvPr id="99" name="타원 98"/>
            <p:cNvSpPr/>
            <p:nvPr/>
          </p:nvSpPr>
          <p:spPr>
            <a:xfrm>
              <a:off x="6957556" y="5120898"/>
              <a:ext cx="144016" cy="144016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983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46</Words>
  <Application>Microsoft Office PowerPoint</Application>
  <PresentationFormat>화면 슬라이드 쇼(4:3)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skun</dc:creator>
  <cp:lastModifiedBy>skun</cp:lastModifiedBy>
  <cp:revision>1</cp:revision>
  <dcterms:created xsi:type="dcterms:W3CDTF">2012-12-26T00:25:50Z</dcterms:created>
  <dcterms:modified xsi:type="dcterms:W3CDTF">2012-12-26T02:15:16Z</dcterms:modified>
</cp:coreProperties>
</file>