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89" autoAdjust="0"/>
    <p:restoredTop sz="94660"/>
  </p:normalViewPr>
  <p:slideViewPr>
    <p:cSldViewPr snapToGrid="0">
      <p:cViewPr>
        <p:scale>
          <a:sx n="46" d="100"/>
          <a:sy n="46" d="100"/>
        </p:scale>
        <p:origin x="3384" y="19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8937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462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6959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585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07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9248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887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459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2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235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25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2377B-9C28-4610-9BA3-EAC7D23AF758}" type="datetimeFigureOut">
              <a:rPr lang="ko-KR" altLang="en-US" smtClean="0"/>
              <a:t>2015-12-08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6F830-1E8B-4334-837B-717F8F0002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59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64883" t="21497" r="3038" b="20321"/>
          <a:stretch/>
        </p:blipFill>
        <p:spPr>
          <a:xfrm>
            <a:off x="1172614" y="0"/>
            <a:ext cx="6722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728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66929" t="31262" r="4546" b="25152"/>
          <a:stretch/>
        </p:blipFill>
        <p:spPr>
          <a:xfrm>
            <a:off x="540328" y="0"/>
            <a:ext cx="79788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96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r="51363"/>
          <a:stretch/>
        </p:blipFill>
        <p:spPr>
          <a:xfrm>
            <a:off x="976350" y="0"/>
            <a:ext cx="7282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89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r="50682"/>
          <a:stretch/>
        </p:blipFill>
        <p:spPr>
          <a:xfrm>
            <a:off x="1267294" y="0"/>
            <a:ext cx="6537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88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김김현미</dc:creator>
  <cp:lastModifiedBy>김김현미</cp:lastModifiedBy>
  <cp:revision>2</cp:revision>
  <dcterms:created xsi:type="dcterms:W3CDTF">2015-12-08T09:10:48Z</dcterms:created>
  <dcterms:modified xsi:type="dcterms:W3CDTF">2015-12-08T09:22:32Z</dcterms:modified>
</cp:coreProperties>
</file>