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4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84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750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828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2496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924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8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588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890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39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379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825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71C35-B722-4EFB-921D-9C3018E971B6}" type="datetimeFigureOut">
              <a:rPr lang="ko-KR" altLang="en-US" smtClean="0"/>
              <a:t>2018-04-23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ED537-168A-40A6-85BD-FD4CB526370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ImageContentMarking FooterHash-633588911"/>
          <p:cNvSpPr txBox="1"/>
          <p:nvPr userDrawn="1"/>
        </p:nvSpPr>
        <p:spPr>
          <a:xfrm>
            <a:off x="9966960" y="6675120"/>
            <a:ext cx="2225040" cy="182880"/>
          </a:xfrm>
          <a:prstGeom prst="rect">
            <a:avLst/>
          </a:prstGeom>
          <a:blipFill>
            <a:blip r:embed="rId13"/>
            <a:stretch>
              <a:fillRect/>
            </a:stretch>
          </a:blipFill>
        </p:spPr>
        <p:txBody>
          <a:bodyPr vert="horz" rtlCol="0"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8917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562" y="638175"/>
            <a:ext cx="9286875" cy="558165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884543" y="2717321"/>
            <a:ext cx="2783457" cy="3321170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810974" y="3428999"/>
            <a:ext cx="2216075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2018 </a:t>
            </a:r>
            <a:r>
              <a:rPr lang="ko-KR" altLang="en-US" smtClean="0"/>
              <a:t>최고의 책     투표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452562" y="106829"/>
            <a:ext cx="4248991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err="1" smtClean="0"/>
              <a:t>알라딘</a:t>
            </a:r>
            <a:r>
              <a:rPr lang="ko-KR" altLang="en-US" dirty="0" smtClean="0"/>
              <a:t> 접속 </a:t>
            </a:r>
            <a:r>
              <a:rPr lang="en-US" altLang="ko-KR" dirty="0" smtClean="0"/>
              <a:t>(</a:t>
            </a:r>
            <a:r>
              <a:rPr lang="ko-KR" altLang="en-US" smtClean="0"/>
              <a:t>검색이나 주소로 접속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http://www.aladin.co.kr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828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2212" y="214312"/>
            <a:ext cx="7267575" cy="642937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701150" y="879556"/>
            <a:ext cx="2860553" cy="2831832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8006464" y="3428999"/>
            <a:ext cx="1589358" cy="680422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9810974" y="3428999"/>
            <a:ext cx="2000922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3. SKIP </a:t>
            </a:r>
            <a:r>
              <a:rPr lang="ko-KR" altLang="en-US" smtClean="0"/>
              <a:t>버튼으로 뇌과학 분야로 </a:t>
            </a:r>
            <a:endParaRPr lang="en-US" altLang="ko-KR" dirty="0" smtClean="0"/>
          </a:p>
          <a:p>
            <a:r>
              <a:rPr lang="ko-KR" altLang="en-US" dirty="0" smtClean="0"/>
              <a:t>이동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964488" y="4109421"/>
            <a:ext cx="222162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smtClean="0"/>
              <a:t>뇌과학 분야에서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‘</a:t>
            </a:r>
            <a:r>
              <a:rPr lang="ko-KR" altLang="en-US" smtClean="0"/>
              <a:t>뇌과학 공부</a:t>
            </a:r>
            <a:r>
              <a:rPr lang="en-US" altLang="ko-KR" dirty="0" smtClean="0"/>
              <a:t>‘ </a:t>
            </a:r>
            <a:r>
              <a:rPr lang="ko-KR" altLang="en-US" smtClean="0"/>
              <a:t>투표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762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25235" t="11294" r="19441" b="16706"/>
          <a:stretch/>
        </p:blipFill>
        <p:spPr>
          <a:xfrm>
            <a:off x="3076687" y="774550"/>
            <a:ext cx="6745046" cy="493776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59852" y="2439296"/>
            <a:ext cx="1196703" cy="637391"/>
          </a:xfrm>
          <a:prstGeom prst="rect">
            <a:avLst/>
          </a:prstGeom>
          <a:noFill/>
          <a:ln w="698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184264" y="3173506"/>
            <a:ext cx="172122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smtClean="0"/>
              <a:t>투표하기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7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37</Words>
  <Application>Microsoft Office PowerPoint</Application>
  <PresentationFormat>와이드스크린</PresentationFormat>
  <Paragraphs>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>Kimberly-Clark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Cho, DongHwan</dc:creator>
  <cp:lastModifiedBy>Cho, DongHwan</cp:lastModifiedBy>
  <cp:revision>3</cp:revision>
  <dcterms:created xsi:type="dcterms:W3CDTF">2018-04-23T03:47:34Z</dcterms:created>
  <dcterms:modified xsi:type="dcterms:W3CDTF">2018-04-23T05:06:30Z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IQPDocumentId">
    <vt:lpwstr>8dc831c1-f191-4d2d-8544-148b621fcaae</vt:lpwstr>
  </property>
  <property fmtid="{D5CDD505-2E9C-101B-9397-08002B2CF9AE}" pid="3" name="_SIProp12DataClass+6902261e-ad9e-4b29-91d1-2d4dca2b2129">
    <vt:lpwstr>v=1.2&gt;I=6902261e-ad9e-4b29-91d1-2d4dca2b2129&amp;N=Footer+Image&amp;V=1.3&amp;U=System&amp;D=System&amp;A=Associated&amp;H=False</vt:lpwstr>
  </property>
  <property fmtid="{D5CDD505-2E9C-101B-9397-08002B2CF9AE}" pid="4" name="Classification">
    <vt:lpwstr>Footer Image|Public</vt:lpwstr>
  </property>
  <property fmtid="{D5CDD505-2E9C-101B-9397-08002B2CF9AE}" pid="5" name="_SIProp12DataClass+d0f83994-0ff6-437e-8641-14a692c6c102">
    <vt:lpwstr>v=1.2&gt;I=d0f83994-0ff6-437e-8641-14a692c6c102&amp;N=Public&amp;V=1.3&amp;U=S-1-5-21-73153925-784800294-903097961-2983164&amp;D=Cho%2c+DongHwan&amp;A=Associated&amp;H=False</vt:lpwstr>
  </property>
</Properties>
</file>