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58" r:id="rId5"/>
    <p:sldId id="261" r:id="rId6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2017-01-31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416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2017-01-31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1415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2017-01-31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2490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2017-01-31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4580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2017-01-31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1013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2017-01-31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1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2017-01-31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61632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2017-01-31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0337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2017-01-31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84855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2017-01-31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00803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2017-01-31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138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5B29AD-403E-471B-95C3-1CD200674DB2}" type="datetimeFigureOut">
              <a:rPr lang="ko-KR" altLang="en-US" smtClean="0"/>
              <a:t>2017-01-31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0508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88640"/>
            <a:ext cx="6194392" cy="6494448"/>
          </a:xfrm>
          <a:ln w="15875">
            <a:solidFill>
              <a:srgbClr val="00B050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395536" y="260648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/>
              <a:t>18</a:t>
            </a:r>
            <a:r>
              <a:rPr lang="ko-KR" altLang="en-US" sz="2400" dirty="0" smtClean="0"/>
              <a:t>회</a:t>
            </a:r>
            <a:r>
              <a:rPr lang="en-US" altLang="ko-KR" sz="2400" dirty="0" smtClean="0"/>
              <a:t>-1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379102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16632"/>
            <a:ext cx="6846834" cy="6575553"/>
          </a:xfrm>
          <a:ln w="19050">
            <a:solidFill>
              <a:srgbClr val="00B050"/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251520" y="26064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/>
              <a:t>18</a:t>
            </a:r>
            <a:r>
              <a:rPr lang="ko-KR" altLang="en-US" sz="2400" dirty="0" smtClean="0"/>
              <a:t>회</a:t>
            </a:r>
            <a:r>
              <a:rPr lang="en-US" altLang="ko-KR" sz="2400" dirty="0" smtClean="0"/>
              <a:t>-2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3195816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188640"/>
            <a:ext cx="4547247" cy="6461139"/>
          </a:xfrm>
          <a:ln w="19050">
            <a:solidFill>
              <a:srgbClr val="00B050"/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755576" y="332656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/>
              <a:t>18</a:t>
            </a:r>
            <a:r>
              <a:rPr lang="ko-KR" altLang="en-US" sz="2400" dirty="0" smtClean="0"/>
              <a:t>회</a:t>
            </a:r>
            <a:r>
              <a:rPr lang="en-US" altLang="ko-KR" sz="2400" dirty="0" smtClean="0"/>
              <a:t>-3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0843675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476672"/>
            <a:ext cx="7430858" cy="5861248"/>
          </a:xfrm>
          <a:ln w="19050">
            <a:solidFill>
              <a:srgbClr val="00B050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179512" y="573805"/>
            <a:ext cx="11521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/>
              <a:t>18</a:t>
            </a:r>
            <a:r>
              <a:rPr lang="ko-KR" altLang="en-US" sz="2400" dirty="0" smtClean="0"/>
              <a:t>회</a:t>
            </a:r>
            <a:r>
              <a:rPr lang="en-US" altLang="ko-KR" sz="2400" dirty="0" smtClean="0"/>
              <a:t>-4</a:t>
            </a:r>
          </a:p>
          <a:p>
            <a:r>
              <a:rPr lang="en-US" altLang="ko-KR" sz="2400" dirty="0" smtClean="0"/>
              <a:t> (</a:t>
            </a:r>
            <a:r>
              <a:rPr lang="ko-KR" altLang="en-US" sz="2400" dirty="0" smtClean="0"/>
              <a:t>보조</a:t>
            </a:r>
            <a:r>
              <a:rPr lang="en-US" altLang="ko-KR" sz="2400" dirty="0" smtClean="0"/>
              <a:t>)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8243501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620688"/>
            <a:ext cx="4122004" cy="5577483"/>
          </a:xfrm>
          <a:ln w="19050">
            <a:solidFill>
              <a:srgbClr val="00B050"/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1043608" y="605650"/>
            <a:ext cx="12241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/>
              <a:t>18</a:t>
            </a:r>
            <a:r>
              <a:rPr lang="ko-KR" altLang="en-US" sz="2400" dirty="0" smtClean="0"/>
              <a:t>회</a:t>
            </a:r>
            <a:r>
              <a:rPr lang="en-US" altLang="ko-KR" sz="2400" dirty="0" smtClean="0"/>
              <a:t>-5</a:t>
            </a:r>
          </a:p>
          <a:p>
            <a:r>
              <a:rPr lang="en-US" altLang="ko-KR" sz="2400" dirty="0" smtClean="0"/>
              <a:t> (</a:t>
            </a:r>
            <a:r>
              <a:rPr lang="ko-KR" altLang="en-US" sz="2400" dirty="0" smtClean="0"/>
              <a:t>보조</a:t>
            </a:r>
            <a:r>
              <a:rPr lang="en-US" altLang="ko-KR" sz="2400" dirty="0" smtClean="0"/>
              <a:t>)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7445404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28</Words>
  <Application>Microsoft Office PowerPoint</Application>
  <PresentationFormat>화면 슬라이드 쇼(4:3)</PresentationFormat>
  <Paragraphs>7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8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Microsoft Corporation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Registered User</dc:creator>
  <cp:lastModifiedBy>김현미</cp:lastModifiedBy>
  <cp:revision>5</cp:revision>
  <dcterms:created xsi:type="dcterms:W3CDTF">2017-01-23T11:46:14Z</dcterms:created>
  <dcterms:modified xsi:type="dcterms:W3CDTF">2017-01-31T09:27:18Z</dcterms:modified>
</cp:coreProperties>
</file>