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64" r:id="rId10"/>
    <p:sldId id="265" r:id="rId11"/>
    <p:sldId id="266" r:id="rId12"/>
    <p:sldId id="279" r:id="rId13"/>
    <p:sldId id="268" r:id="rId14"/>
    <p:sldId id="276" r:id="rId15"/>
    <p:sldId id="280" r:id="rId16"/>
    <p:sldId id="281" r:id="rId17"/>
    <p:sldId id="269" r:id="rId18"/>
    <p:sldId id="277" r:id="rId19"/>
    <p:sldId id="278" r:id="rId20"/>
    <p:sldId id="282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BE30"/>
    <a:srgbClr val="4E3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68144" y="0"/>
            <a:ext cx="3276984" cy="6858000"/>
          </a:xfrm>
          <a:solidFill>
            <a:srgbClr val="4E3EB0"/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박문호박사님의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학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자료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Frame1~10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744"/>
            <a:ext cx="4932040" cy="6791239"/>
          </a:xfrm>
          <a:prstGeom prst="rect">
            <a:avLst/>
          </a:prstGeom>
          <a:ln w="444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237626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#1 – </a:t>
            </a:r>
            <a:r>
              <a:rPr lang="ko-KR" altLang="en-US" sz="2000" b="1" dirty="0" smtClean="0"/>
              <a:t>뇌간의 </a:t>
            </a:r>
            <a:r>
              <a:rPr lang="ko-KR" altLang="en-US" sz="2000" b="1" dirty="0" smtClean="0"/>
              <a:t>뇌신경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6"/>
            <a:ext cx="4968552" cy="6356569"/>
          </a:xfrm>
        </p:spPr>
      </p:pic>
    </p:spTree>
    <p:extLst>
      <p:ext uri="{BB962C8B-B14F-4D97-AF65-F5344CB8AC3E}">
        <p14:creationId xmlns:p14="http://schemas.microsoft.com/office/powerpoint/2010/main" val="3301491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2880320" cy="56207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#2 – </a:t>
            </a:r>
            <a:r>
              <a:rPr lang="ko-KR" altLang="en-US" sz="2000" b="1" dirty="0" smtClean="0"/>
              <a:t>뇌간 앞면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뒤면</a:t>
            </a:r>
            <a:endParaRPr lang="ko-KR" altLang="en-US" sz="2000" b="1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33668"/>
            <a:ext cx="3888432" cy="5527806"/>
          </a:xfr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266" y="1196752"/>
            <a:ext cx="4029912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7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1800200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#3 - </a:t>
            </a:r>
            <a:r>
              <a:rPr lang="ko-KR" altLang="en-US" sz="2000" b="1" dirty="0" smtClean="0"/>
              <a:t>발생</a:t>
            </a:r>
            <a:endParaRPr lang="ko-KR" altLang="en-US" sz="20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110" y="908720"/>
            <a:ext cx="6919420" cy="5616624"/>
          </a:xfrm>
        </p:spPr>
      </p:pic>
    </p:spTree>
    <p:extLst>
      <p:ext uri="{BB962C8B-B14F-4D97-AF65-F5344CB8AC3E}">
        <p14:creationId xmlns:p14="http://schemas.microsoft.com/office/powerpoint/2010/main" val="370447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" y="476672"/>
            <a:ext cx="9130071" cy="6048672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1728192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4</a:t>
            </a:r>
            <a:r>
              <a:rPr lang="en-US" altLang="ko-KR" sz="2000" b="1" dirty="0" smtClean="0"/>
              <a:t> - </a:t>
            </a:r>
            <a:r>
              <a:rPr lang="ko-KR" altLang="en-US" sz="2000" b="1" dirty="0" smtClean="0"/>
              <a:t>척수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7916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#5 - </a:t>
            </a:r>
            <a:r>
              <a:rPr lang="ko-KR" altLang="en-US" sz="2000" b="1" dirty="0" smtClean="0"/>
              <a:t>소뇌</a:t>
            </a:r>
            <a:endParaRPr lang="ko-KR" altLang="en-US" sz="2000" b="1" dirty="0"/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44" y="188640"/>
            <a:ext cx="4691770" cy="6480720"/>
          </a:xfrm>
        </p:spPr>
      </p:pic>
    </p:spTree>
    <p:extLst>
      <p:ext uri="{BB962C8B-B14F-4D97-AF65-F5344CB8AC3E}">
        <p14:creationId xmlns:p14="http://schemas.microsoft.com/office/powerpoint/2010/main" val="136983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6</a:t>
            </a:r>
            <a:r>
              <a:rPr lang="en-US" altLang="ko-KR" sz="2000" b="1" dirty="0" smtClean="0"/>
              <a:t> – </a:t>
            </a:r>
            <a:r>
              <a:rPr lang="ko-KR" altLang="en-US" sz="2000" b="1" dirty="0" err="1" smtClean="0"/>
              <a:t>변연</a:t>
            </a:r>
            <a:r>
              <a:rPr lang="ko-KR" altLang="en-US" sz="2000" b="1" dirty="0" err="1"/>
              <a:t>계</a:t>
            </a:r>
            <a:r>
              <a:rPr lang="en-US" altLang="ko-KR" sz="2000" b="1" dirty="0"/>
              <a:t>1</a:t>
            </a:r>
            <a:endParaRPr lang="ko-KR" altLang="en-US" sz="20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234" y="843812"/>
            <a:ext cx="5327118" cy="5584290"/>
          </a:xfrm>
        </p:spPr>
      </p:pic>
    </p:spTree>
    <p:extLst>
      <p:ext uri="{BB962C8B-B14F-4D97-AF65-F5344CB8AC3E}">
        <p14:creationId xmlns:p14="http://schemas.microsoft.com/office/powerpoint/2010/main" val="127828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#6’2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2</a:t>
            </a:r>
            <a:endParaRPr lang="ko-KR" altLang="en-US" sz="2000" b="1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980728"/>
            <a:ext cx="5596982" cy="5374586"/>
          </a:xfrm>
        </p:spPr>
      </p:pic>
    </p:spTree>
    <p:extLst>
      <p:ext uri="{BB962C8B-B14F-4D97-AF65-F5344CB8AC3E}">
        <p14:creationId xmlns:p14="http://schemas.microsoft.com/office/powerpoint/2010/main" val="14844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#6’3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60648"/>
            <a:ext cx="4472971" cy="6355601"/>
          </a:xfr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5191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49732" cy="6264696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1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1434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32" y="257198"/>
            <a:ext cx="7134624" cy="626814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2</a:t>
            </a:r>
            <a:endParaRPr lang="ko-KR" altLang="en-US" sz="2000" b="1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95536" y="5517232"/>
            <a:ext cx="2232248" cy="8640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b="1" dirty="0" smtClean="0"/>
              <a:t>수정</a:t>
            </a:r>
            <a:endParaRPr lang="en-US" altLang="ko-KR" sz="2000" b="1" dirty="0" smtClean="0"/>
          </a:p>
          <a:p>
            <a:pPr algn="l"/>
            <a:r>
              <a:rPr lang="en-US" altLang="ko-KR" sz="2000" b="1" dirty="0" smtClean="0"/>
              <a:t>34 – </a:t>
            </a:r>
            <a:r>
              <a:rPr lang="en-US" altLang="ko-KR" sz="2000" b="1" dirty="0" err="1" smtClean="0"/>
              <a:t>dosal</a:t>
            </a:r>
            <a:r>
              <a:rPr lang="en-US" altLang="ko-KR" sz="2000" b="1" dirty="0" smtClean="0"/>
              <a:t> EC</a:t>
            </a:r>
          </a:p>
          <a:p>
            <a:pPr algn="l"/>
            <a:r>
              <a:rPr lang="en-US" altLang="ko-KR" sz="2000" b="1" dirty="0" smtClean="0"/>
              <a:t>28 – ventral EC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8359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92696"/>
            <a:ext cx="7067309" cy="5864031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6646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#8’1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59" y="44624"/>
            <a:ext cx="4937145" cy="6696744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37626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#8–</a:t>
            </a:r>
            <a:r>
              <a:rPr lang="ko-KR" altLang="en-US" sz="2000" b="1" dirty="0" smtClean="0"/>
              <a:t>시</a:t>
            </a:r>
            <a:r>
              <a:rPr lang="ko-KR" altLang="en-US" sz="2000" b="1" dirty="0"/>
              <a:t>상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내낭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기저핵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0998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 – </a:t>
            </a:r>
            <a:r>
              <a:rPr lang="ko-KR" altLang="en-US" sz="2000" b="1" dirty="0" smtClean="0"/>
              <a:t>신경로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60648"/>
            <a:ext cx="4828055" cy="6309251"/>
          </a:xfrm>
        </p:spPr>
      </p:pic>
    </p:spTree>
    <p:extLst>
      <p:ext uri="{BB962C8B-B14F-4D97-AF65-F5344CB8AC3E}">
        <p14:creationId xmlns:p14="http://schemas.microsoft.com/office/powerpoint/2010/main" val="2094087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b="1" dirty="0" smtClean="0"/>
              <a:t>보</a:t>
            </a:r>
            <a:r>
              <a:rPr lang="ko-KR" altLang="en-US" sz="2000" b="1" dirty="0"/>
              <a:t>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시상하부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5737991" cy="4525963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060848"/>
            <a:ext cx="2906701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80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#3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발생</a:t>
            </a:r>
            <a:endParaRPr lang="ko-KR" altLang="en-US" sz="2000" b="1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7" y="1600200"/>
            <a:ext cx="7588566" cy="4525963"/>
          </a:xfrm>
        </p:spPr>
      </p:pic>
    </p:spTree>
    <p:extLst>
      <p:ext uri="{BB962C8B-B14F-4D97-AF65-F5344CB8AC3E}">
        <p14:creationId xmlns:p14="http://schemas.microsoft.com/office/powerpoint/2010/main" val="841050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153" y="116632"/>
            <a:ext cx="3773943" cy="651675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6632"/>
            <a:ext cx="3240360" cy="6491173"/>
          </a:xfrm>
          <a:prstGeom prst="rect">
            <a:avLst/>
          </a:prstGeo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#7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시상방사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시상핵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02473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10" y="116632"/>
            <a:ext cx="5059124" cy="662473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4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소뇌연결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64057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30713"/>
            <a:ext cx="3888432" cy="6358443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하행운동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5199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삼차신경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4898856" cy="4261606"/>
          </a:xfrm>
        </p:spPr>
      </p:pic>
    </p:spTree>
    <p:extLst>
      <p:ext uri="{BB962C8B-B14F-4D97-AF65-F5344CB8AC3E}">
        <p14:creationId xmlns:p14="http://schemas.microsoft.com/office/powerpoint/2010/main" val="2259938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133</Words>
  <Application>Microsoft Office PowerPoint</Application>
  <PresentationFormat>화면 슬라이드 쇼(4:3)</PresentationFormat>
  <Paragraphs>35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PowerPoint 프레젠테이션</vt:lpstr>
      <vt:lpstr>#1 – 뇌간의 뇌신경</vt:lpstr>
      <vt:lpstr>#2 – 뇌간 앞면, 뒤면</vt:lpstr>
      <vt:lpstr>#3 - 발생</vt:lpstr>
      <vt:lpstr>#4 - 척수</vt:lpstr>
      <vt:lpstr>#5 - 소뇌</vt:lpstr>
      <vt:lpstr>#6 – 변연계1</vt:lpstr>
      <vt:lpstr>#6’2</vt:lpstr>
      <vt:lpstr>#6’3</vt:lpstr>
      <vt:lpstr>#7–브로드만 지도1</vt:lpstr>
      <vt:lpstr>#7–브로드만 지도2</vt:lpstr>
      <vt:lpstr>#7–브로드만 지도3</vt:lpstr>
      <vt:lpstr>#8’1</vt:lpstr>
      <vt:lpstr>PowerPoint 프레젠테이션</vt:lpstr>
      <vt:lpstr>보조5</vt:lpstr>
      <vt:lpstr>보조5</vt:lpstr>
      <vt:lpstr>PowerPoint 프레젠테이션</vt:lpstr>
      <vt:lpstr>보조4</vt:lpstr>
      <vt:lpstr>보조5</vt:lpstr>
      <vt:lpstr>보조5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22</cp:revision>
  <dcterms:created xsi:type="dcterms:W3CDTF">2017-01-23T11:46:14Z</dcterms:created>
  <dcterms:modified xsi:type="dcterms:W3CDTF">2017-02-20T11:02:36Z</dcterms:modified>
</cp:coreProperties>
</file>