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3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858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951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7834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181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56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67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148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65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620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34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09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91FB1-61B9-4971-813A-CA9A9F7F9897}" type="datetimeFigureOut">
              <a:rPr lang="ko-KR" altLang="en-US" smtClean="0"/>
              <a:t>2017-01-10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513A8-D771-494B-828A-9B7AC904A1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726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박자세\과학리딩\20170108_16차\리딩16\16_2 #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"/>
          <a:stretch/>
        </p:blipFill>
        <p:spPr bwMode="auto">
          <a:xfrm>
            <a:off x="-36512" y="0"/>
            <a:ext cx="4698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3728" y="602128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#2. brainstem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</a:t>
            </a:r>
            <a:r>
              <a:rPr lang="ko-KR" altLang="en-US" b="1" dirty="0" smtClean="0"/>
              <a:t>뒷면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  <p:pic>
        <p:nvPicPr>
          <p:cNvPr id="5" name="Picture 4" descr="F:\jjang\박자세\과학리딩\20170108_16차\리딩16\16_3 #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953" r="7089"/>
          <a:stretch/>
        </p:blipFill>
        <p:spPr bwMode="auto">
          <a:xfrm>
            <a:off x="4813611" y="6800"/>
            <a:ext cx="4358355" cy="686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60032" y="602128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#3. brainstem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 </a:t>
            </a:r>
            <a:r>
              <a:rPr lang="ko-KR" altLang="en-US" b="1" dirty="0" smtClean="0"/>
              <a:t>앞면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04552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jjang\박자세\과학리딩\20170108_16차\리딩16\16_5 보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654"/>
            <a:ext cx="7632848" cy="681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448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12</Words>
  <Application>Microsoft Office PowerPoint</Application>
  <PresentationFormat>화면 슬라이드 쇼(4:3)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김현미</dc:creator>
  <cp:lastModifiedBy>김현미</cp:lastModifiedBy>
  <cp:revision>2</cp:revision>
  <dcterms:created xsi:type="dcterms:W3CDTF">2017-01-10T02:07:13Z</dcterms:created>
  <dcterms:modified xsi:type="dcterms:W3CDTF">2017-01-10T02:09:11Z</dcterms:modified>
</cp:coreProperties>
</file>