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A63CB-45D9-43DE-90A1-C61E1383ECC7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66382-6D6A-42B5-B9D9-4AA3CF0C8BA7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943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9FA76-A168-472B-9F4F-B466A1571CA4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E3184-6B47-41C1-BFD5-C3919D2AAF8E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328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D6C37-CDED-4BBC-8CF0-1C79F10E8FA0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01231-9061-48F3-B19C-8DAB54404FE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361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9C372-E315-4517-AFC3-AA94D77A4B02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CC1A5-2B5F-443E-B431-1ADDF72788BB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636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E70F8-327D-47C0-8C5F-330FCA1301CA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735AE-6FAA-4F99-AE64-4226447157F2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269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02C2F-DC31-41A4-9D1E-16023A7776EE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43A14-C889-4EA2-80E1-BE768403A699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008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57026-ABA6-4C06-AB38-253CA4A0B314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5ED41-A818-4578-BF7C-A38EC8B78AE4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831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98723-7E09-41E5-A7DD-A6548573836B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B2FE2-7CFA-4C2E-9460-9FD9C54FDD0F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245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8EE14-075F-45A6-9BFC-1E084F685EF1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4778D-CA7F-4254-82F2-EA0BBAB251A3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367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A8D22-B197-4C79-B8E7-025600B479F7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8CFBE-8761-41F6-AD36-8843F4953FBE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549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9FA7F-BC38-40AF-ABDB-F1971864688D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876FC-7D5D-4DFA-9074-40A460CF4F1C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1368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515" y="609137"/>
            <a:ext cx="7772977" cy="114354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685516" y="1981705"/>
            <a:ext cx="3817215" cy="41144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1273" y="1981705"/>
            <a:ext cx="3817216" cy="4114476"/>
          </a:xfrm>
        </p:spPr>
        <p:txBody>
          <a:bodyPr rtlCol="0">
            <a:normAutofit/>
          </a:bodyPr>
          <a:lstStyle/>
          <a:p>
            <a:pPr lvl="0"/>
            <a:endParaRPr lang="ko-KR" altLang="en-US" noProof="0" smtClean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latinLnBrk="1" hangingPunct="1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latinLnBrk="1" hangingPunct="1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latinLnBrk="1" hangingPunct="1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887AC1-DFC7-404C-AE33-24AB04ADC6E4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9903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제목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0"/>
            <a:ext cx="7772400" cy="5492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차트 개체 틀 2"/>
          <p:cNvSpPr>
            <a:spLocks noGrp="1"/>
          </p:cNvSpPr>
          <p:nvPr>
            <p:ph type="chart" idx="1"/>
          </p:nvPr>
        </p:nvSpPr>
        <p:spPr>
          <a:xfrm>
            <a:off x="685800" y="836613"/>
            <a:ext cx="7772400" cy="5259387"/>
          </a:xfrm>
        </p:spPr>
        <p:txBody>
          <a:bodyPr rtlCol="0">
            <a:normAutofit/>
          </a:bodyPr>
          <a:lstStyle/>
          <a:p>
            <a:pPr lvl="0"/>
            <a:endParaRPr lang="ko-KR" altLang="en-US" noProof="0" smtClean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A2DF6-CDD5-45D7-98F6-25BA5DAA6E2C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7276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제목, 내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77FC55-1913-47A6-8709-3B188D803DE2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295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D74FD-0939-4B65-A7C1-8026D72CE6F4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5DAA5D-E299-4D63-AA5D-2B44FB8A8F62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2570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DAFB0-FA41-4906-82E3-24BEE6258F07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385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제목, 클립 아트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클립 아트 개체 틀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 latinLnBrk="1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ko-KR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 latinLnBrk="1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ko-KR">
              <a:solidFill>
                <a:prstClr val="black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 latinLnBrk="1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43B64C17-0C40-4119-BA71-32C9AB9C710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159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2531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0CB8BDE-F7E3-4AB4-9F71-54CBE6F69E00}" type="datetimeFigureOut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2014-09-22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9718C5E-EB27-4BA1-A787-F1D8F642AD43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331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88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3" t="7646" r="6178" b="9555"/>
          <a:stretch>
            <a:fillRect/>
          </a:stretch>
        </p:blipFill>
        <p:spPr bwMode="auto">
          <a:xfrm>
            <a:off x="0" y="260350"/>
            <a:ext cx="9144000" cy="562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472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7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20" t="10526" r="12929" b="3075"/>
          <a:stretch>
            <a:fillRect/>
          </a:stretch>
        </p:blipFill>
        <p:spPr bwMode="auto">
          <a:xfrm>
            <a:off x="1979613" y="0"/>
            <a:ext cx="4284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3038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9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2" t="7646" r="5280" b="4515"/>
          <a:stretch>
            <a:fillRect/>
          </a:stretch>
        </p:blipFill>
        <p:spPr bwMode="auto">
          <a:xfrm>
            <a:off x="0" y="0"/>
            <a:ext cx="9163050" cy="573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8432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08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2" t="5486" r="7079" b="3075"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701443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1_Office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</cp:revision>
  <dcterms:created xsi:type="dcterms:W3CDTF">2014-09-22T02:22:54Z</dcterms:created>
  <dcterms:modified xsi:type="dcterms:W3CDTF">2014-09-22T02:24:54Z</dcterms:modified>
</cp:coreProperties>
</file>