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3" r:id="rId9"/>
    <p:sldId id="264" r:id="rId10"/>
    <p:sldId id="265" r:id="rId11"/>
    <p:sldId id="266" r:id="rId12"/>
    <p:sldId id="268" r:id="rId13"/>
    <p:sldId id="269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E3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68144" y="0"/>
            <a:ext cx="3276984" cy="6858000"/>
          </a:xfrm>
          <a:solidFill>
            <a:srgbClr val="4E3EB0"/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박문호박사님의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뇌과</a:t>
            </a:r>
            <a:r>
              <a:rPr lang="ko-KR" altLang="en-US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학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자료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Frame1~10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744"/>
            <a:ext cx="4932040" cy="6791239"/>
          </a:xfrm>
          <a:prstGeom prst="rect">
            <a:avLst/>
          </a:prstGeom>
          <a:ln w="444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76064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26" y="-6032"/>
            <a:ext cx="5365210" cy="6864032"/>
          </a:xfrm>
        </p:spPr>
      </p:pic>
    </p:spTree>
    <p:extLst>
      <p:ext uri="{BB962C8B-B14F-4D97-AF65-F5344CB8AC3E}">
        <p14:creationId xmlns:p14="http://schemas.microsoft.com/office/powerpoint/2010/main" val="3301491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76064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#2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87444"/>
            <a:ext cx="4176464" cy="5937274"/>
          </a:xfrm>
        </p:spPr>
      </p:pic>
    </p:spTree>
    <p:extLst>
      <p:ext uri="{BB962C8B-B14F-4D97-AF65-F5344CB8AC3E}">
        <p14:creationId xmlns:p14="http://schemas.microsoft.com/office/powerpoint/2010/main" val="364747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76064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#3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98819"/>
            <a:ext cx="4392488" cy="5856651"/>
          </a:xfrm>
        </p:spPr>
      </p:pic>
    </p:spTree>
    <p:extLst>
      <p:ext uri="{BB962C8B-B14F-4D97-AF65-F5344CB8AC3E}">
        <p14:creationId xmlns:p14="http://schemas.microsoft.com/office/powerpoint/2010/main" val="3704470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2" y="476672"/>
            <a:ext cx="9130071" cy="6048672"/>
          </a:xfrm>
        </p:spPr>
      </p:pic>
    </p:spTree>
    <p:extLst>
      <p:ext uri="{BB962C8B-B14F-4D97-AF65-F5344CB8AC3E}">
        <p14:creationId xmlns:p14="http://schemas.microsoft.com/office/powerpoint/2010/main" val="87916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92088" cy="504056"/>
          </a:xfrm>
        </p:spPr>
        <p:txBody>
          <a:bodyPr>
            <a:normAutofit/>
          </a:bodyPr>
          <a:lstStyle/>
          <a:p>
            <a:r>
              <a:rPr lang="en-US" altLang="ko-KR" sz="2000" dirty="0" smtClean="0"/>
              <a:t>#5</a:t>
            </a:r>
            <a:endParaRPr lang="ko-KR" altLang="en-US" sz="2000" dirty="0"/>
          </a:p>
        </p:txBody>
      </p:sp>
      <p:pic>
        <p:nvPicPr>
          <p:cNvPr id="9" name="내용 개체 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444" y="188640"/>
            <a:ext cx="4691770" cy="6480720"/>
          </a:xfrm>
        </p:spPr>
      </p:pic>
    </p:spTree>
    <p:extLst>
      <p:ext uri="{BB962C8B-B14F-4D97-AF65-F5344CB8AC3E}">
        <p14:creationId xmlns:p14="http://schemas.microsoft.com/office/powerpoint/2010/main" val="136983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5750325" cy="6028871"/>
          </a:xfrm>
        </p:spPr>
      </p:pic>
    </p:spTree>
    <p:extLst>
      <p:ext uri="{BB962C8B-B14F-4D97-AF65-F5344CB8AC3E}">
        <p14:creationId xmlns:p14="http://schemas.microsoft.com/office/powerpoint/2010/main" val="1278283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#6’2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624736" cy="6362255"/>
          </a:xfrm>
        </p:spPr>
      </p:pic>
    </p:spTree>
    <p:extLst>
      <p:ext uri="{BB962C8B-B14F-4D97-AF65-F5344CB8AC3E}">
        <p14:creationId xmlns:p14="http://schemas.microsoft.com/office/powerpoint/2010/main" val="148445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#6’3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60648"/>
            <a:ext cx="4472971" cy="6355601"/>
          </a:xfrm>
        </p:spPr>
      </p:pic>
    </p:spTree>
    <p:extLst>
      <p:ext uri="{BB962C8B-B14F-4D97-AF65-F5344CB8AC3E}">
        <p14:creationId xmlns:p14="http://schemas.microsoft.com/office/powerpoint/2010/main" val="295191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649732" cy="6264696"/>
          </a:xfrm>
        </p:spPr>
      </p:pic>
    </p:spTree>
    <p:extLst>
      <p:ext uri="{BB962C8B-B14F-4D97-AF65-F5344CB8AC3E}">
        <p14:creationId xmlns:p14="http://schemas.microsoft.com/office/powerpoint/2010/main" val="214344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32" y="257198"/>
            <a:ext cx="7134624" cy="6268146"/>
          </a:xfrm>
        </p:spPr>
      </p:pic>
    </p:spTree>
    <p:extLst>
      <p:ext uri="{BB962C8B-B14F-4D97-AF65-F5344CB8AC3E}">
        <p14:creationId xmlns:p14="http://schemas.microsoft.com/office/powerpoint/2010/main" val="48359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#8’1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59" y="44624"/>
            <a:ext cx="4937145" cy="6696744"/>
          </a:xfrm>
        </p:spPr>
      </p:pic>
    </p:spTree>
    <p:extLst>
      <p:ext uri="{BB962C8B-B14F-4D97-AF65-F5344CB8AC3E}">
        <p14:creationId xmlns:p14="http://schemas.microsoft.com/office/powerpoint/2010/main" val="909983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6632"/>
            <a:ext cx="3773943" cy="6516754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6632"/>
            <a:ext cx="3240360" cy="649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73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94644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 smtClean="0"/>
              <a:t>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59" y="404664"/>
            <a:ext cx="7668473" cy="6048672"/>
          </a:xfrm>
        </p:spPr>
      </p:pic>
    </p:spTree>
    <p:extLst>
      <p:ext uri="{BB962C8B-B14F-4D97-AF65-F5344CB8AC3E}">
        <p14:creationId xmlns:p14="http://schemas.microsoft.com/office/powerpoint/2010/main" val="991342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 smtClean="0"/>
              <a:t>2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96752"/>
            <a:ext cx="3344885" cy="4525963"/>
          </a:xfrm>
        </p:spPr>
      </p:pic>
    </p:spTree>
    <p:extLst>
      <p:ext uri="{BB962C8B-B14F-4D97-AF65-F5344CB8AC3E}">
        <p14:creationId xmlns:p14="http://schemas.microsoft.com/office/powerpoint/2010/main" val="1746225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3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656" y="452020"/>
            <a:ext cx="3473576" cy="5674144"/>
          </a:xfrm>
        </p:spPr>
      </p:pic>
    </p:spTree>
    <p:extLst>
      <p:ext uri="{BB962C8B-B14F-4D97-AF65-F5344CB8AC3E}">
        <p14:creationId xmlns:p14="http://schemas.microsoft.com/office/powerpoint/2010/main" val="3440491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24</Words>
  <Application>Microsoft Office PowerPoint</Application>
  <PresentationFormat>화면 슬라이드 쇼(4:3)</PresentationFormat>
  <Paragraphs>15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PowerPoint 프레젠테이션</vt:lpstr>
      <vt:lpstr>#1</vt:lpstr>
      <vt:lpstr>#2</vt:lpstr>
      <vt:lpstr>#3</vt:lpstr>
      <vt:lpstr>PowerPoint 프레젠테이션</vt:lpstr>
      <vt:lpstr>#5</vt:lpstr>
      <vt:lpstr>PowerPoint 프레젠테이션</vt:lpstr>
      <vt:lpstr>#6’2</vt:lpstr>
      <vt:lpstr>#6’3</vt:lpstr>
      <vt:lpstr>PowerPoint 프레젠테이션</vt:lpstr>
      <vt:lpstr>PowerPoint 프레젠테이션</vt:lpstr>
      <vt:lpstr>#8’1</vt:lpstr>
      <vt:lpstr>PowerPoint 프레젠테이션</vt:lpstr>
      <vt:lpstr>보조1</vt:lpstr>
      <vt:lpstr>보조2</vt:lpstr>
      <vt:lpstr>보조3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13</cp:revision>
  <dcterms:created xsi:type="dcterms:W3CDTF">2017-01-23T11:46:14Z</dcterms:created>
  <dcterms:modified xsi:type="dcterms:W3CDTF">2017-02-06T14:56:17Z</dcterms:modified>
</cp:coreProperties>
</file>