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0" r:id="rId8"/>
    <p:sldId id="263" r:id="rId9"/>
    <p:sldId id="264" r:id="rId10"/>
    <p:sldId id="265" r:id="rId11"/>
    <p:sldId id="266" r:id="rId12"/>
    <p:sldId id="279" r:id="rId13"/>
    <p:sldId id="268" r:id="rId14"/>
    <p:sldId id="276" r:id="rId15"/>
    <p:sldId id="283" r:id="rId16"/>
    <p:sldId id="284" r:id="rId17"/>
    <p:sldId id="285" r:id="rId18"/>
    <p:sldId id="286" r:id="rId19"/>
    <p:sldId id="280" r:id="rId20"/>
    <p:sldId id="281" r:id="rId21"/>
    <p:sldId id="288" r:id="rId22"/>
    <p:sldId id="269" r:id="rId23"/>
    <p:sldId id="277" r:id="rId24"/>
    <p:sldId id="278" r:id="rId25"/>
    <p:sldId id="282" r:id="rId26"/>
    <p:sldId id="287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BE30"/>
    <a:srgbClr val="4E3EB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2017-02-27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5868144" y="0"/>
            <a:ext cx="3276984" cy="6858000"/>
          </a:xfrm>
          <a:solidFill>
            <a:srgbClr val="4E3EB0"/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pPr>
              <a:lnSpc>
                <a:spcPct val="200000"/>
              </a:lnSpc>
            </a:pPr>
            <a:r>
              <a:rPr lang="ko-KR" altLang="en-US" dirty="0" smtClean="0">
                <a:solidFill>
                  <a:schemeClr val="tx1"/>
                </a:solidFill>
              </a:rPr>
              <a:t>박문호박사님의</a:t>
            </a:r>
            <a:endParaRPr lang="en-US" altLang="ko-KR" dirty="0" smtClean="0">
              <a:solidFill>
                <a:schemeClr val="tx1"/>
              </a:solidFill>
            </a:endParaRPr>
          </a:p>
          <a:p>
            <a:pPr>
              <a:lnSpc>
                <a:spcPct val="150000"/>
              </a:lnSpc>
            </a:pPr>
            <a:r>
              <a:rPr lang="ko-KR" altLang="en-US" dirty="0" err="1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뇌과</a:t>
            </a:r>
            <a:r>
              <a:rPr lang="ko-KR" altLang="en-US" dirty="0" err="1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학</a:t>
            </a:r>
            <a:r>
              <a:rPr lang="ko-KR" altLang="en-US" dirty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자료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  <a:p>
            <a:pPr>
              <a:lnSpc>
                <a:spcPct val="150000"/>
              </a:lnSpc>
            </a:pPr>
            <a:r>
              <a:rPr lang="en-US" altLang="ko-KR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Frame1~10</a:t>
            </a:r>
            <a:r>
              <a:rPr lang="ko-KR" altLang="en-US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</a:rPr>
              <a:t> </a:t>
            </a:r>
            <a:endParaRPr lang="en-US" altLang="ko-KR" dirty="0" smtClean="0">
              <a:solidFill>
                <a:schemeClr val="tx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29744"/>
            <a:ext cx="4932040" cy="6791239"/>
          </a:xfrm>
          <a:prstGeom prst="rect">
            <a:avLst/>
          </a:prstGeom>
          <a:ln w="44450">
            <a:solidFill>
              <a:schemeClr val="accent2">
                <a:lumMod val="7500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95536" y="332656"/>
            <a:ext cx="237626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#1 – </a:t>
            </a:r>
            <a:r>
              <a:rPr lang="ko-KR" altLang="en-US" sz="2000" b="1" dirty="0" smtClean="0"/>
              <a:t>뇌간의 뇌신경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332656"/>
            <a:ext cx="4968552" cy="6356569"/>
          </a:xfrm>
        </p:spPr>
      </p:pic>
    </p:spTree>
    <p:extLst>
      <p:ext uri="{BB962C8B-B14F-4D97-AF65-F5344CB8AC3E}">
        <p14:creationId xmlns:p14="http://schemas.microsoft.com/office/powerpoint/2010/main" val="330149103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2880320" cy="562074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#2 – </a:t>
            </a:r>
            <a:r>
              <a:rPr lang="ko-KR" altLang="en-US" sz="2000" b="1" dirty="0" smtClean="0"/>
              <a:t>뇌간 앞면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뒤면</a:t>
            </a:r>
            <a:endParaRPr lang="ko-KR" altLang="en-US" sz="2000" b="1" dirty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33668"/>
            <a:ext cx="3888432" cy="5527806"/>
          </a:xfr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28266" y="1196752"/>
            <a:ext cx="4029912" cy="53732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4797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1800200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#3 - </a:t>
            </a:r>
            <a:r>
              <a:rPr lang="ko-KR" altLang="en-US" sz="2000" b="1" dirty="0" smtClean="0"/>
              <a:t>발생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5177" y="1600200"/>
            <a:ext cx="8053646" cy="4525963"/>
          </a:xfrm>
        </p:spPr>
      </p:pic>
    </p:spTree>
    <p:extLst>
      <p:ext uri="{BB962C8B-B14F-4D97-AF65-F5344CB8AC3E}">
        <p14:creationId xmlns:p14="http://schemas.microsoft.com/office/powerpoint/2010/main" val="37044700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672" y="476672"/>
            <a:ext cx="9130071" cy="6048672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908720"/>
            <a:ext cx="1728192" cy="49006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4</a:t>
            </a:r>
            <a:r>
              <a:rPr lang="en-US" altLang="ko-KR" sz="2000" b="1" dirty="0" smtClean="0"/>
              <a:t> - </a:t>
            </a:r>
            <a:r>
              <a:rPr lang="ko-KR" altLang="en-US" sz="2000" b="1" dirty="0" smtClean="0"/>
              <a:t>척수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8791616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r>
              <a:rPr lang="en-US" altLang="ko-KR" sz="2000" b="1" dirty="0" smtClean="0"/>
              <a:t>#5 - </a:t>
            </a:r>
            <a:r>
              <a:rPr lang="ko-KR" altLang="en-US" sz="2000" b="1" dirty="0" smtClean="0"/>
              <a:t>소뇌</a:t>
            </a:r>
            <a:endParaRPr lang="ko-KR" altLang="en-US" sz="2000" b="1" dirty="0"/>
          </a:p>
        </p:txBody>
      </p:sp>
      <p:pic>
        <p:nvPicPr>
          <p:cNvPr id="9" name="내용 개체 틀 8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40444" y="188640"/>
            <a:ext cx="4691770" cy="6480720"/>
          </a:xfrm>
        </p:spPr>
      </p:pic>
    </p:spTree>
    <p:extLst>
      <p:ext uri="{BB962C8B-B14F-4D97-AF65-F5344CB8AC3E}">
        <p14:creationId xmlns:p14="http://schemas.microsoft.com/office/powerpoint/2010/main" val="136983155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1656184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</a:t>
            </a:r>
            <a:r>
              <a:rPr lang="en-US" altLang="ko-KR" sz="2000" b="1" dirty="0"/>
              <a:t>6</a:t>
            </a:r>
            <a:r>
              <a:rPr lang="en-US" altLang="ko-KR" sz="2000" b="1" dirty="0" smtClean="0"/>
              <a:t> – </a:t>
            </a:r>
            <a:r>
              <a:rPr lang="ko-KR" altLang="en-US" sz="2000" b="1" dirty="0" err="1" smtClean="0"/>
              <a:t>변연</a:t>
            </a:r>
            <a:r>
              <a:rPr lang="ko-KR" altLang="en-US" sz="2000" b="1" dirty="0" err="1"/>
              <a:t>계</a:t>
            </a:r>
            <a:r>
              <a:rPr lang="en-US" altLang="ko-KR" sz="2000" b="1" dirty="0"/>
              <a:t>1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3234" y="919296"/>
            <a:ext cx="5327118" cy="5584290"/>
          </a:xfrm>
        </p:spPr>
      </p:pic>
    </p:spTree>
    <p:extLst>
      <p:ext uri="{BB962C8B-B14F-4D97-AF65-F5344CB8AC3E}">
        <p14:creationId xmlns:p14="http://schemas.microsoft.com/office/powerpoint/2010/main" val="1278283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#6’2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2</a:t>
            </a:r>
            <a:endParaRPr lang="ko-KR" altLang="en-US" sz="2000" b="1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5377" y="1028164"/>
            <a:ext cx="5724649" cy="5497180"/>
          </a:xfrm>
        </p:spPr>
      </p:pic>
    </p:spTree>
    <p:extLst>
      <p:ext uri="{BB962C8B-B14F-4D97-AF65-F5344CB8AC3E}">
        <p14:creationId xmlns:p14="http://schemas.microsoft.com/office/powerpoint/2010/main" val="14844510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#6’3</a:t>
            </a:r>
            <a:endParaRPr lang="ko-KR" altLang="en-US" sz="2000" dirty="0"/>
          </a:p>
        </p:txBody>
      </p:sp>
      <p:sp>
        <p:nvSpPr>
          <p:cNvPr id="4" name="제목 1"/>
          <p:cNvSpPr txBox="1">
            <a:spLocks/>
          </p:cNvSpPr>
          <p:nvPr/>
        </p:nvSpPr>
        <p:spPr>
          <a:xfrm>
            <a:off x="179512" y="260648"/>
            <a:ext cx="165618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9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#6 – </a:t>
            </a:r>
            <a:r>
              <a:rPr lang="ko-KR" altLang="en-US" sz="2000" b="1" dirty="0" err="1" smtClean="0"/>
              <a:t>변연계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620688"/>
            <a:ext cx="4257223" cy="6047998"/>
          </a:xfrm>
        </p:spPr>
      </p:pic>
    </p:spTree>
    <p:extLst>
      <p:ext uri="{BB962C8B-B14F-4D97-AF65-F5344CB8AC3E}">
        <p14:creationId xmlns:p14="http://schemas.microsoft.com/office/powerpoint/2010/main" val="29519107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260648"/>
            <a:ext cx="8649732" cy="6264696"/>
          </a:xfrm>
        </p:spPr>
      </p:pic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1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21434432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832" y="257198"/>
            <a:ext cx="7134624" cy="626814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 smtClean="0"/>
              <a:t>2</a:t>
            </a:r>
            <a:endParaRPr lang="ko-KR" altLang="en-US" sz="2000" b="1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395536" y="5517232"/>
            <a:ext cx="2232248" cy="86409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vert="horz" lIns="91440" tIns="45720" rIns="91440" bIns="45720" rtlCol="0" anchor="ctr">
            <a:normAutofit fontScale="90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ko-KR" altLang="en-US" sz="2000" b="1" dirty="0" smtClean="0"/>
              <a:t>수정</a:t>
            </a:r>
            <a:endParaRPr lang="en-US" altLang="ko-KR" sz="2000" b="1" dirty="0" smtClean="0"/>
          </a:p>
          <a:p>
            <a:pPr algn="l"/>
            <a:r>
              <a:rPr lang="en-US" altLang="ko-KR" sz="2000" b="1" dirty="0" smtClean="0"/>
              <a:t>34 – </a:t>
            </a:r>
            <a:r>
              <a:rPr lang="en-US" altLang="ko-KR" sz="2000" b="1" dirty="0" err="1" smtClean="0"/>
              <a:t>dosal</a:t>
            </a:r>
            <a:r>
              <a:rPr lang="en-US" altLang="ko-KR" sz="2000" b="1" dirty="0" smtClean="0"/>
              <a:t> EC</a:t>
            </a:r>
          </a:p>
          <a:p>
            <a:pPr algn="l"/>
            <a:r>
              <a:rPr lang="en-US" altLang="ko-KR" sz="2000" b="1" dirty="0" smtClean="0"/>
              <a:t>28 – ventral EC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8359759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692696"/>
            <a:ext cx="7067309" cy="5864031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2232248" cy="504056"/>
          </a:xfrm>
          <a:solidFill>
            <a:schemeClr val="accent6">
              <a:lumMod val="75000"/>
            </a:schemeClr>
          </a:solidFill>
        </p:spPr>
        <p:txBody>
          <a:bodyPr>
            <a:normAutofit fontScale="90000"/>
          </a:bodyPr>
          <a:lstStyle/>
          <a:p>
            <a:r>
              <a:rPr lang="en-US" altLang="ko-KR" sz="2000" b="1" dirty="0" smtClean="0"/>
              <a:t>#7–</a:t>
            </a:r>
            <a:r>
              <a:rPr lang="ko-KR" altLang="en-US" sz="2000" b="1" dirty="0" err="1" smtClean="0"/>
              <a:t>브로드만</a:t>
            </a:r>
            <a:r>
              <a:rPr lang="ko-KR" altLang="en-US" sz="2000" b="1" dirty="0" smtClean="0"/>
              <a:t> 지도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6664692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48072" cy="346050"/>
          </a:xfrm>
        </p:spPr>
        <p:txBody>
          <a:bodyPr>
            <a:normAutofit fontScale="90000"/>
          </a:bodyPr>
          <a:lstStyle/>
          <a:p>
            <a:r>
              <a:rPr lang="en-US" altLang="ko-KR" sz="2000" dirty="0" smtClean="0"/>
              <a:t>#8’1</a:t>
            </a:r>
            <a:endParaRPr lang="ko-KR" altLang="en-US" sz="20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1159" y="44624"/>
            <a:ext cx="4937145" cy="6696744"/>
          </a:xfrm>
        </p:spPr>
      </p:pic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376264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#8–</a:t>
            </a:r>
            <a:r>
              <a:rPr lang="ko-KR" altLang="en-US" sz="2000" b="1" dirty="0" smtClean="0"/>
              <a:t>시</a:t>
            </a:r>
            <a:r>
              <a:rPr lang="ko-KR" altLang="en-US" sz="2000" b="1" dirty="0"/>
              <a:t>상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내낭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기저핵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90998321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 – </a:t>
            </a:r>
            <a:r>
              <a:rPr lang="ko-KR" altLang="en-US" sz="2000" b="1" dirty="0" smtClean="0"/>
              <a:t>신경로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9832" y="260648"/>
            <a:ext cx="4828055" cy="6309251"/>
          </a:xfrm>
        </p:spPr>
      </p:pic>
    </p:spTree>
    <p:extLst>
      <p:ext uri="{BB962C8B-B14F-4D97-AF65-F5344CB8AC3E}">
        <p14:creationId xmlns:p14="http://schemas.microsoft.com/office/powerpoint/2010/main" val="209408719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4104456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 smtClean="0"/>
              <a:t>1 </a:t>
            </a:r>
            <a:r>
              <a:rPr lang="ko-KR" altLang="en-US" sz="2000" b="1" dirty="0" smtClean="0"/>
              <a:t>태아</a:t>
            </a:r>
            <a:r>
              <a:rPr lang="en-US" altLang="ko-KR" sz="2000" b="1" dirty="0" smtClean="0"/>
              <a:t> 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3263" y="1052736"/>
            <a:ext cx="6825587" cy="5328592"/>
          </a:xfrm>
        </p:spPr>
      </p:pic>
    </p:spTree>
    <p:extLst>
      <p:ext uri="{BB962C8B-B14F-4D97-AF65-F5344CB8AC3E}">
        <p14:creationId xmlns:p14="http://schemas.microsoft.com/office/powerpoint/2010/main" val="364280449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312368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 smtClean="0"/>
              <a:t>2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2607" y="1268924"/>
            <a:ext cx="6711439" cy="5256420"/>
          </a:xfrm>
        </p:spPr>
      </p:pic>
    </p:spTree>
    <p:extLst>
      <p:ext uri="{BB962C8B-B14F-4D97-AF65-F5344CB8AC3E}">
        <p14:creationId xmlns:p14="http://schemas.microsoft.com/office/powerpoint/2010/main" val="234103613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240360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/>
              <a:t>3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32528" y="1236184"/>
            <a:ext cx="6910581" cy="5145144"/>
          </a:xfrm>
        </p:spPr>
      </p:pic>
    </p:spTree>
    <p:extLst>
      <p:ext uri="{BB962C8B-B14F-4D97-AF65-F5344CB8AC3E}">
        <p14:creationId xmlns:p14="http://schemas.microsoft.com/office/powerpoint/2010/main" val="35371665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3816424" cy="576064"/>
          </a:xfrm>
          <a:prstGeom prst="rect">
            <a:avLst/>
          </a:prstGeom>
          <a:solidFill>
            <a:schemeClr val="accent6">
              <a:lumMod val="75000"/>
            </a:schemeClr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 – </a:t>
            </a:r>
            <a:r>
              <a:rPr lang="ko-KR" altLang="en-US" sz="2000" b="1" dirty="0" smtClean="0"/>
              <a:t>대뇌의 주요 단면</a:t>
            </a:r>
            <a:r>
              <a:rPr lang="en-US" altLang="ko-KR" sz="2000" b="1" dirty="0"/>
              <a:t>4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1124744"/>
            <a:ext cx="6514057" cy="5211246"/>
          </a:xfrm>
        </p:spPr>
      </p:pic>
    </p:spTree>
    <p:extLst>
      <p:ext uri="{BB962C8B-B14F-4D97-AF65-F5344CB8AC3E}">
        <p14:creationId xmlns:p14="http://schemas.microsoft.com/office/powerpoint/2010/main" val="102054269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ko-KR" altLang="en-US" sz="2000" b="1" dirty="0" smtClean="0"/>
              <a:t>보</a:t>
            </a:r>
            <a:r>
              <a:rPr lang="ko-KR" altLang="en-US" sz="2000" b="1" dirty="0"/>
              <a:t>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시상하부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700808"/>
            <a:ext cx="5737991" cy="4525963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40152" y="2060848"/>
            <a:ext cx="2906701" cy="39330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968044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#3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발생 과정</a:t>
            </a:r>
            <a:endParaRPr lang="en-US" altLang="ko-KR" sz="2000" b="1" dirty="0" smtClean="0"/>
          </a:p>
        </p:txBody>
      </p:sp>
      <p:pic>
        <p:nvPicPr>
          <p:cNvPr id="7" name="내용 개체 틀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1988840"/>
            <a:ext cx="8229600" cy="2139259"/>
          </a:xfrm>
        </p:spPr>
      </p:pic>
    </p:spTree>
    <p:extLst>
      <p:ext uri="{BB962C8B-B14F-4D97-AF65-F5344CB8AC3E}">
        <p14:creationId xmlns:p14="http://schemas.microsoft.com/office/powerpoint/2010/main" val="841050232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85000" lnSpcReduction="1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#3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발생 이해 자료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196752"/>
            <a:ext cx="8637583" cy="5145435"/>
          </a:xfrm>
        </p:spPr>
      </p:pic>
    </p:spTree>
    <p:extLst>
      <p:ext uri="{BB962C8B-B14F-4D97-AF65-F5344CB8AC3E}">
        <p14:creationId xmlns:p14="http://schemas.microsoft.com/office/powerpoint/2010/main" val="45319188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62153" y="116632"/>
            <a:ext cx="3773943" cy="6516754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116632"/>
            <a:ext cx="3240360" cy="6491173"/>
          </a:xfrm>
          <a:prstGeom prst="rect">
            <a:avLst/>
          </a:prstGeom>
        </p:spPr>
      </p:pic>
      <p:sp>
        <p:nvSpPr>
          <p:cNvPr id="4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#7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시상방사</a:t>
            </a:r>
            <a:r>
              <a:rPr lang="en-US" altLang="ko-KR" sz="2000" b="1" dirty="0" smtClean="0"/>
              <a:t>, </a:t>
            </a:r>
            <a:r>
              <a:rPr lang="ko-KR" altLang="en-US" sz="2000" b="1" dirty="0" err="1" smtClean="0"/>
              <a:t>시상핵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1802473025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4010" y="116632"/>
            <a:ext cx="5059124" cy="6624736"/>
          </a:xfrm>
        </p:spPr>
      </p:pic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4</a:t>
            </a:r>
            <a:endParaRPr lang="ko-KR" altLang="en-US" sz="2000" dirty="0"/>
          </a:p>
        </p:txBody>
      </p:sp>
      <p:sp>
        <p:nvSpPr>
          <p:cNvPr id="5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, </a:t>
            </a:r>
            <a:r>
              <a:rPr lang="ko-KR" altLang="en-US" sz="2000" b="1" dirty="0" smtClean="0"/>
              <a:t>소뇌연결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426405757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8" y="330713"/>
            <a:ext cx="3888432" cy="6358443"/>
          </a:xfrm>
        </p:spPr>
      </p:pic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 fontScale="77500" lnSpcReduction="20000"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신경로</a:t>
            </a:r>
            <a:r>
              <a:rPr lang="en-US" altLang="ko-KR" sz="2000" b="1" dirty="0" smtClean="0"/>
              <a:t>(</a:t>
            </a:r>
            <a:r>
              <a:rPr lang="ko-KR" altLang="en-US" sz="2000" b="1" dirty="0" smtClean="0"/>
              <a:t>하행운동</a:t>
            </a:r>
            <a:r>
              <a:rPr lang="en-US" altLang="ko-KR" sz="2000" b="1" dirty="0" smtClean="0"/>
              <a:t>)</a:t>
            </a:r>
            <a:endParaRPr lang="ko-KR" altLang="en-US" sz="2000" b="1" dirty="0"/>
          </a:p>
        </p:txBody>
      </p:sp>
    </p:spTree>
    <p:extLst>
      <p:ext uri="{BB962C8B-B14F-4D97-AF65-F5344CB8AC3E}">
        <p14:creationId xmlns:p14="http://schemas.microsoft.com/office/powerpoint/2010/main" val="70519964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#9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– </a:t>
            </a:r>
            <a:r>
              <a:rPr lang="ko-KR" altLang="en-US" sz="2000" b="1" dirty="0" smtClean="0"/>
              <a:t>삼차신경</a:t>
            </a:r>
            <a:endParaRPr lang="ko-KR" altLang="en-US" sz="2000" b="1" dirty="0"/>
          </a:p>
        </p:txBody>
      </p:sp>
      <p:pic>
        <p:nvPicPr>
          <p:cNvPr id="3" name="내용 개체 틀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7784" y="1772816"/>
            <a:ext cx="4898856" cy="4261606"/>
          </a:xfrm>
        </p:spPr>
      </p:pic>
    </p:spTree>
    <p:extLst>
      <p:ext uri="{BB962C8B-B14F-4D97-AF65-F5344CB8AC3E}">
        <p14:creationId xmlns:p14="http://schemas.microsoft.com/office/powerpoint/2010/main" val="225993897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제목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1152128" cy="346050"/>
          </a:xfrm>
        </p:spPr>
        <p:txBody>
          <a:bodyPr>
            <a:noAutofit/>
          </a:bodyPr>
          <a:lstStyle/>
          <a:p>
            <a:r>
              <a:rPr lang="ko-KR" altLang="en-US" sz="2000" dirty="0" smtClean="0"/>
              <a:t>보조</a:t>
            </a:r>
            <a:r>
              <a:rPr lang="en-US" altLang="ko-KR" sz="2000" dirty="0"/>
              <a:t>5</a:t>
            </a:r>
            <a:endParaRPr lang="ko-KR" altLang="en-US" sz="2000" dirty="0"/>
          </a:p>
        </p:txBody>
      </p:sp>
      <p:sp>
        <p:nvSpPr>
          <p:cNvPr id="6" name="제목 1"/>
          <p:cNvSpPr txBox="1">
            <a:spLocks/>
          </p:cNvSpPr>
          <p:nvPr/>
        </p:nvSpPr>
        <p:spPr>
          <a:xfrm>
            <a:off x="251520" y="332656"/>
            <a:ext cx="2664296" cy="504056"/>
          </a:xfrm>
          <a:prstGeom prst="rect">
            <a:avLst/>
          </a:prstGeom>
          <a:solidFill>
            <a:srgbClr val="A6BE30"/>
          </a:solidFill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1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altLang="ko-KR" sz="2000" b="1" dirty="0" smtClean="0"/>
              <a:t>#10</a:t>
            </a:r>
            <a:r>
              <a:rPr lang="ko-KR" altLang="en-US" sz="2000" b="1" dirty="0" smtClean="0"/>
              <a:t>보조</a:t>
            </a:r>
            <a:r>
              <a:rPr lang="en-US" altLang="ko-KR" sz="2000" b="1" dirty="0" smtClean="0"/>
              <a:t> </a:t>
            </a:r>
            <a:r>
              <a:rPr lang="en-US" altLang="ko-KR" sz="2000" b="1" dirty="0" smtClean="0"/>
              <a:t>– </a:t>
            </a:r>
            <a:r>
              <a:rPr lang="ko-KR" altLang="en-US" sz="2000" b="1" dirty="0" err="1" smtClean="0"/>
              <a:t>후교련</a:t>
            </a:r>
            <a:endParaRPr lang="ko-KR" altLang="en-US" sz="2000" b="1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2928" y="1600200"/>
            <a:ext cx="6318143" cy="4525963"/>
          </a:xfrm>
        </p:spPr>
      </p:pic>
    </p:spTree>
    <p:extLst>
      <p:ext uri="{BB962C8B-B14F-4D97-AF65-F5344CB8AC3E}">
        <p14:creationId xmlns:p14="http://schemas.microsoft.com/office/powerpoint/2010/main" val="2116462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272</TotalTime>
  <Words>179</Words>
  <Application>Microsoft Office PowerPoint</Application>
  <PresentationFormat>화면 슬라이드 쇼(4:3)</PresentationFormat>
  <Paragraphs>43</Paragraphs>
  <Slides>26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26</vt:i4>
      </vt:variant>
    </vt:vector>
  </HeadingPairs>
  <TitlesOfParts>
    <vt:vector size="27" baseType="lpstr">
      <vt:lpstr>Office 테마</vt:lpstr>
      <vt:lpstr>PowerPoint 프레젠테이션</vt:lpstr>
      <vt:lpstr>#1 – 뇌간의 뇌신경</vt:lpstr>
      <vt:lpstr>#2 – 뇌간 앞면, 뒤면</vt:lpstr>
      <vt:lpstr>#3 - 발생</vt:lpstr>
      <vt:lpstr>#4 - 척수</vt:lpstr>
      <vt:lpstr>#5 - 소뇌</vt:lpstr>
      <vt:lpstr>#6 – 변연계1</vt:lpstr>
      <vt:lpstr>#6’2</vt:lpstr>
      <vt:lpstr>#6’3</vt:lpstr>
      <vt:lpstr>#7–브로드만 지도1</vt:lpstr>
      <vt:lpstr>#7–브로드만 지도2</vt:lpstr>
      <vt:lpstr>#7–브로드만 지도3</vt:lpstr>
      <vt:lpstr>#8’1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보조5</vt:lpstr>
      <vt:lpstr>보조5</vt:lpstr>
      <vt:lpstr>보조5</vt:lpstr>
      <vt:lpstr>PowerPoint 프레젠테이션</vt:lpstr>
      <vt:lpstr>보조4</vt:lpstr>
      <vt:lpstr>보조5</vt:lpstr>
      <vt:lpstr>보조5</vt:lpstr>
      <vt:lpstr>보조5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26</cp:revision>
  <dcterms:created xsi:type="dcterms:W3CDTF">2017-01-23T11:46:14Z</dcterms:created>
  <dcterms:modified xsi:type="dcterms:W3CDTF">2017-02-26T15:48:06Z</dcterms:modified>
</cp:coreProperties>
</file>