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7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59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1874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666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220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2667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512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198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972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87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3650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6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8DF09-A781-4EFD-A3AA-DC3BD88AE60B}" type="datetimeFigureOut">
              <a:rPr lang="ko-KR" altLang="en-US" smtClean="0"/>
              <a:t>2017-01-17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B2B61-DD49-4484-9761-FC5840B8E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6059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50774" y="-1165766"/>
            <a:ext cx="6042454" cy="912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39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496" y="0"/>
            <a:ext cx="4967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96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김현미</dc:creator>
  <cp:lastModifiedBy>김현미</cp:lastModifiedBy>
  <cp:revision>2</cp:revision>
  <dcterms:created xsi:type="dcterms:W3CDTF">2017-01-17T08:03:13Z</dcterms:created>
  <dcterms:modified xsi:type="dcterms:W3CDTF">2017-01-17T08:06:34Z</dcterms:modified>
</cp:coreProperties>
</file>