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73" r:id="rId3"/>
    <p:sldId id="274" r:id="rId4"/>
    <p:sldId id="275" r:id="rId5"/>
    <p:sldId id="261" r:id="rId6"/>
    <p:sldId id="263" r:id="rId7"/>
    <p:sldId id="27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2" autoAdjust="0"/>
    <p:restoredTop sz="94660"/>
  </p:normalViewPr>
  <p:slideViewPr>
    <p:cSldViewPr snapToGrid="0">
      <p:cViewPr varScale="1">
        <p:scale>
          <a:sx n="91" d="100"/>
          <a:sy n="91" d="100"/>
        </p:scale>
        <p:origin x="9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1FCBB1-CDFA-4182-9DF7-52DC6D1FA4B1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2A56E-BD91-4BDA-BC8F-7416F59D0A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0571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F46DF-4CA9-473B-B7F0-44F8FCD0647B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364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721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864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0912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61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7120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190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136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928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121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669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3595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AEA32-3298-425C-8361-6C541488F5F9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956DC-4B05-4655-9B17-2AF68BA74D5C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912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436DD-9D4A-42DB-A372-315EA4AD52E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0B615-60A9-4370-B31B-3DC39ED1CE90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37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0A75F-C63E-4AC5-AED8-2B67EE474B5F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0EEC1-71B9-41F4-A940-142538F6FF9D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789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9A32E-5F41-4993-A285-A6EA640933E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A493D-AE54-4FBE-A6E4-1C09B7559246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934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6C031-FCA2-437A-B70E-132CBA671A9D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C1A8C-95A0-4B4E-9348-EC5B913B0536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078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1E740-B343-4A5A-A5DC-92F96581EC6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850C8-A329-44DB-9B5D-71518A7C1BAC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529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8C173-4D36-494B-B6C8-0ECD0071AD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C64EE-53B0-4E3B-BB3E-A35F8DD38605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4805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BDD4C-AD38-4EDB-9928-35339EFD481A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E8C43-7247-4D43-863C-011AA953AC98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78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81AE2-4FA8-4B71-80E9-8A565F87A526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90938-F7B1-45D1-BC08-2918B9812273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957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01DD6-1061-4547-8D1C-ED1A21EB0205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2CE7E-7BDC-4797-ABFF-FE7D4F1BB6B6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5695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57F6C-61EE-4F15-BF13-1F64DCD1E42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C504C-C94B-4BDD-8150-DB65665D2C56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0046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FCF1EC8-C3B0-4A58-A02F-C365594E8B88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7002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400">
                <a:latin typeface="+mj-lt"/>
              </a:defRPr>
            </a:lvl1pPr>
            <a:lvl2pPr>
              <a:defRPr sz="14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400">
                <a:latin typeface="+mj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6FD94-F1BE-4527-BD1C-CD11682529D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86B45-F68C-4916-B48F-A4BEEBDE4FA4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005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 rtlCol="0">
            <a:normAutofit/>
          </a:bodyPr>
          <a:lstStyle/>
          <a:p>
            <a:pPr lvl="0"/>
            <a:endParaRPr lang="ko-KR" altLang="en-US" noProof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BD7511E-D863-44E9-BD26-5C6E24075030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981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F7EEC-38C7-4286-B794-401C5BDC4ECA}" type="datetimeFigureOut">
              <a:rPr lang="ko-KR" altLang="en-US" smtClean="0"/>
              <a:t>2016-12-30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8CF46-FAE8-43A0-8DF9-CB9CE20187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94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483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8593FCE-1A31-44AE-820F-F27D2B085B6E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2016-12-30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727BA79-7B10-4992-BB3E-46F239D9E527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27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박자세\과학리딩\20161225_15차\20161225-15차 리딩\1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86" y="213609"/>
            <a:ext cx="5464003" cy="633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9141" y="369726"/>
            <a:ext cx="1126274" cy="369332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핵심 </a:t>
            </a:r>
            <a:r>
              <a:rPr lang="en-US" altLang="ko-KR" dirty="0">
                <a:solidFill>
                  <a:srgbClr val="0070C0"/>
                </a:solidFill>
              </a:rPr>
              <a:t>1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996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332656"/>
            <a:ext cx="7066846" cy="6343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5688" y="332656"/>
            <a:ext cx="841936" cy="369332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핵심 </a:t>
            </a:r>
            <a:r>
              <a:rPr lang="en-US" altLang="ko-KR" dirty="0">
                <a:solidFill>
                  <a:srgbClr val="0070C0"/>
                </a:solidFill>
              </a:rPr>
              <a:t>2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71" t="8366" r="22379" b="3795"/>
          <a:stretch>
            <a:fillRect/>
          </a:stretch>
        </p:blipFill>
        <p:spPr bwMode="auto">
          <a:xfrm>
            <a:off x="0" y="517397"/>
            <a:ext cx="5114720" cy="605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3975101" cy="3255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357" y="3429000"/>
            <a:ext cx="2799097" cy="333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3024" y="245327"/>
            <a:ext cx="814039" cy="369332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핵심 </a:t>
            </a:r>
            <a:r>
              <a:rPr lang="en-US" altLang="ko-KR" dirty="0">
                <a:solidFill>
                  <a:srgbClr val="0070C0"/>
                </a:solidFill>
              </a:rPr>
              <a:t>3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5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1"/>
            <a:ext cx="6858000" cy="4738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6050" y="446049"/>
            <a:ext cx="858644" cy="369332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개념 </a:t>
            </a:r>
            <a:r>
              <a:rPr lang="en-US" altLang="ko-KR" dirty="0">
                <a:solidFill>
                  <a:srgbClr val="0070C0"/>
                </a:solidFill>
              </a:rPr>
              <a:t>1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047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Pain sensation pathway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96262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4" t="33455" r="59629" b="17654"/>
          <a:stretch/>
        </p:blipFill>
        <p:spPr bwMode="auto">
          <a:xfrm>
            <a:off x="1198599" y="21526"/>
            <a:ext cx="6552728" cy="685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3075" y="356839"/>
            <a:ext cx="898525" cy="369332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개념 </a:t>
            </a:r>
            <a:r>
              <a:rPr lang="en-US" altLang="ko-KR" dirty="0">
                <a:solidFill>
                  <a:srgbClr val="0070C0"/>
                </a:solidFill>
              </a:rPr>
              <a:t>2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8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900" y="455412"/>
            <a:ext cx="5323409" cy="6079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4898" y="455412"/>
            <a:ext cx="880946" cy="369332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개념 </a:t>
            </a:r>
            <a:r>
              <a:rPr lang="en-US" altLang="ko-KR" dirty="0">
                <a:solidFill>
                  <a:srgbClr val="0070C0"/>
                </a:solidFill>
              </a:rPr>
              <a:t>3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35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13</Words>
  <Application>Microsoft Office PowerPoint</Application>
  <PresentationFormat>화면 슬라이드 쇼(4:3)</PresentationFormat>
  <Paragraphs>7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15_Office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김현미</dc:creator>
  <cp:lastModifiedBy>김현미</cp:lastModifiedBy>
  <cp:revision>6</cp:revision>
  <dcterms:created xsi:type="dcterms:W3CDTF">2016-12-30T02:00:40Z</dcterms:created>
  <dcterms:modified xsi:type="dcterms:W3CDTF">2016-12-30T03:07:03Z</dcterms:modified>
</cp:coreProperties>
</file>