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7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F0BE-861A-4C52-AF76-BE7181D2CD70}" type="datetimeFigureOut">
              <a:rPr lang="ko-KR" altLang="en-US" smtClean="0"/>
              <a:t>2015-12-30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2D4DF-8A61-436D-935C-EF3FB89C6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5266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F0BE-861A-4C52-AF76-BE7181D2CD70}" type="datetimeFigureOut">
              <a:rPr lang="ko-KR" altLang="en-US" smtClean="0"/>
              <a:t>2015-12-30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2D4DF-8A61-436D-935C-EF3FB89C6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7131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F0BE-861A-4C52-AF76-BE7181D2CD70}" type="datetimeFigureOut">
              <a:rPr lang="ko-KR" altLang="en-US" smtClean="0"/>
              <a:t>2015-12-30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2D4DF-8A61-436D-935C-EF3FB89C6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224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F0BE-861A-4C52-AF76-BE7181D2CD70}" type="datetimeFigureOut">
              <a:rPr lang="ko-KR" altLang="en-US" smtClean="0"/>
              <a:t>2015-12-30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2D4DF-8A61-436D-935C-EF3FB89C6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7283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F0BE-861A-4C52-AF76-BE7181D2CD70}" type="datetimeFigureOut">
              <a:rPr lang="ko-KR" altLang="en-US" smtClean="0"/>
              <a:t>2015-12-30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2D4DF-8A61-436D-935C-EF3FB89C6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0251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F0BE-861A-4C52-AF76-BE7181D2CD70}" type="datetimeFigureOut">
              <a:rPr lang="ko-KR" altLang="en-US" smtClean="0"/>
              <a:t>2015-12-30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2D4DF-8A61-436D-935C-EF3FB89C6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3331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F0BE-861A-4C52-AF76-BE7181D2CD70}" type="datetimeFigureOut">
              <a:rPr lang="ko-KR" altLang="en-US" smtClean="0"/>
              <a:t>2015-12-30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2D4DF-8A61-436D-935C-EF3FB89C6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4610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F0BE-861A-4C52-AF76-BE7181D2CD70}" type="datetimeFigureOut">
              <a:rPr lang="ko-KR" altLang="en-US" smtClean="0"/>
              <a:t>2015-12-30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2D4DF-8A61-436D-935C-EF3FB89C6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4054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F0BE-861A-4C52-AF76-BE7181D2CD70}" type="datetimeFigureOut">
              <a:rPr lang="ko-KR" altLang="en-US" smtClean="0"/>
              <a:t>2015-12-30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2D4DF-8A61-436D-935C-EF3FB89C6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5785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F0BE-861A-4C52-AF76-BE7181D2CD70}" type="datetimeFigureOut">
              <a:rPr lang="ko-KR" altLang="en-US" smtClean="0"/>
              <a:t>2015-12-30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2D4DF-8A61-436D-935C-EF3FB89C6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7990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F0BE-861A-4C52-AF76-BE7181D2CD70}" type="datetimeFigureOut">
              <a:rPr lang="ko-KR" altLang="en-US" smtClean="0"/>
              <a:t>2015-12-30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2D4DF-8A61-436D-935C-EF3FB89C6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66825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540000" y="554335"/>
            <a:ext cx="8058577" cy="5757185"/>
          </a:xfrm>
        </p:spPr>
        <p:txBody>
          <a:bodyPr>
            <a:normAutofit/>
          </a:bodyPr>
          <a:lstStyle>
            <a:lvl1pPr marL="0" indent="0">
              <a:lnSpc>
                <a:spcPct val="125000"/>
              </a:lnSpc>
              <a:buNone/>
              <a:defRPr sz="1200" b="1"/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2912605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540000" y="540000"/>
            <a:ext cx="8064000" cy="57683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 b="1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5129682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내용 개체 틀 2"/>
          <p:cNvSpPr>
            <a:spLocks noGrp="1"/>
          </p:cNvSpPr>
          <p:nvPr>
            <p:ph idx="1"/>
          </p:nvPr>
        </p:nvSpPr>
        <p:spPr>
          <a:xfrm>
            <a:off x="540000" y="554335"/>
            <a:ext cx="8058577" cy="5757185"/>
          </a:xfrm>
        </p:spPr>
        <p:txBody>
          <a:bodyPr>
            <a:normAutofit/>
          </a:bodyPr>
          <a:lstStyle>
            <a:lvl1pPr marL="0" indent="0">
              <a:lnSpc>
                <a:spcPct val="125000"/>
              </a:lnSpc>
              <a:buNone/>
              <a:defRPr sz="1200" b="1"/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938261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4F0BE-861A-4C52-AF76-BE7181D2CD70}" type="datetimeFigureOut">
              <a:rPr lang="ko-KR" altLang="en-US" smtClean="0"/>
              <a:t>2015-12-30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B2D4DF-8A61-436D-935C-EF3FB89C6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0181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38" t="22834" r="35626" b="20467"/>
          <a:stretch/>
        </p:blipFill>
        <p:spPr bwMode="auto">
          <a:xfrm>
            <a:off x="24308" y="188639"/>
            <a:ext cx="9119692" cy="6054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7221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ko-KR" sz="4000" dirty="0" smtClean="0"/>
              <a:t>Plate Tectonics and Composition</a:t>
            </a:r>
          </a:p>
        </p:txBody>
      </p:sp>
      <p:pic>
        <p:nvPicPr>
          <p:cNvPr id="51203" name="Picture 6" descr="C:\Documents and Settings\linnems\My Documents\Courses\GE101\Blackboard\Images\plate and rocks.g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868488"/>
            <a:ext cx="9144000" cy="4413250"/>
          </a:xfrm>
        </p:spPr>
      </p:pic>
    </p:spTree>
    <p:extLst>
      <p:ext uri="{BB962C8B-B14F-4D97-AF65-F5344CB8AC3E}">
        <p14:creationId xmlns:p14="http://schemas.microsoft.com/office/powerpoint/2010/main" val="2278314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7836"/>
            <a:ext cx="8352928" cy="6244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8958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843" y="116632"/>
            <a:ext cx="8863965" cy="4372042"/>
          </a:xfrm>
          <a:prstGeom prst="rect">
            <a:avLst/>
          </a:prstGeom>
        </p:spPr>
      </p:pic>
      <p:pic>
        <p:nvPicPr>
          <p:cNvPr id="4" name="내용 개체 틀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843" y="4488674"/>
            <a:ext cx="8863965" cy="2052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929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61" y="980728"/>
            <a:ext cx="8529427" cy="4833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1112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116632"/>
            <a:ext cx="7561799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42012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</Words>
  <Application>Microsoft Office PowerPoint</Application>
  <PresentationFormat>화면 슬라이드 쇼(4:3)</PresentationFormat>
  <Paragraphs>1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1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Plate Tectonics and Composition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현미</dc:creator>
  <cp:lastModifiedBy>현미</cp:lastModifiedBy>
  <cp:revision>1</cp:revision>
  <dcterms:created xsi:type="dcterms:W3CDTF">2015-12-30T07:30:47Z</dcterms:created>
  <dcterms:modified xsi:type="dcterms:W3CDTF">2015-12-30T07:31:34Z</dcterms:modified>
</cp:coreProperties>
</file>