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39" r:id="rId3"/>
    <p:sldId id="315" r:id="rId4"/>
    <p:sldId id="337" r:id="rId5"/>
    <p:sldId id="319" r:id="rId6"/>
    <p:sldId id="317" r:id="rId7"/>
    <p:sldId id="336" r:id="rId8"/>
    <p:sldId id="328" r:id="rId9"/>
    <p:sldId id="323" r:id="rId10"/>
    <p:sldId id="340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  <a:srgbClr val="00FFCC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8" autoAdjust="0"/>
    <p:restoredTop sz="95388" autoAdjust="0"/>
  </p:normalViewPr>
  <p:slideViewPr>
    <p:cSldViewPr snapToGrid="0">
      <p:cViewPr varScale="1">
        <p:scale>
          <a:sx n="85" d="100"/>
          <a:sy n="85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2020-11-22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283" y="469146"/>
            <a:ext cx="842732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881" y="156179"/>
            <a:ext cx="4084674" cy="656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29" y="578873"/>
            <a:ext cx="6072142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7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203" y="183348"/>
            <a:ext cx="5474682" cy="612091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l="19775" t="22249" r="39913" b="53743"/>
          <a:stretch/>
        </p:blipFill>
        <p:spPr>
          <a:xfrm>
            <a:off x="7617812" y="2347346"/>
            <a:ext cx="1812859" cy="144000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3" t="15556" r="46126" b="49481"/>
          <a:stretch/>
        </p:blipFill>
        <p:spPr>
          <a:xfrm>
            <a:off x="8052884" y="751840"/>
            <a:ext cx="942713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1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37221"/>
          <a:stretch/>
        </p:blipFill>
        <p:spPr>
          <a:xfrm>
            <a:off x="179514" y="1610552"/>
            <a:ext cx="5424008" cy="3600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307" y="225116"/>
            <a:ext cx="4401693" cy="637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3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633" y="367591"/>
            <a:ext cx="868541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13" y="233778"/>
            <a:ext cx="6090432" cy="612091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1966" y="1133015"/>
            <a:ext cx="5560034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5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4467" y="-297"/>
            <a:ext cx="6383065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0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588" y="97247"/>
            <a:ext cx="8388823" cy="666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8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2662</TotalTime>
  <Words>8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제12회 특별한 뇌과학 6강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290</cp:revision>
  <dcterms:created xsi:type="dcterms:W3CDTF">2019-11-03T12:20:51Z</dcterms:created>
  <dcterms:modified xsi:type="dcterms:W3CDTF">2020-11-24T03:12:51Z</dcterms:modified>
</cp:coreProperties>
</file>