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1709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5372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3902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8330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4163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4605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972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8029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851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028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1420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3C593-F2A3-4F00-BD25-7B63D1AC23E6}" type="datetimeFigureOut">
              <a:rPr lang="ko-KR" altLang="en-US" smtClean="0"/>
              <a:t>2017-10-15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8EAC5C-14F6-4A41-B26F-46168AD3A0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3192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9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강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sz="4000" dirty="0" smtClean="0"/>
              <a:t>-</a:t>
            </a:r>
            <a:r>
              <a:rPr lang="ko-KR" altLang="en-US" sz="4000" dirty="0" smtClean="0"/>
              <a:t>치매의 단백질 경로</a:t>
            </a:r>
            <a:endParaRPr lang="ko-KR" altLang="en-US" sz="4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19727" y="4708943"/>
            <a:ext cx="9144000" cy="1655762"/>
          </a:xfrm>
        </p:spPr>
        <p:txBody>
          <a:bodyPr/>
          <a:lstStyle/>
          <a:p>
            <a:r>
              <a:rPr lang="en-US" altLang="ko-KR" dirty="0" smtClean="0"/>
              <a:t>2017-10-15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608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4210" y="779944"/>
            <a:ext cx="5991726" cy="1417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altLang="ko-KR" sz="2000" dirty="0" err="1" smtClean="0"/>
              <a:t>Aß</a:t>
            </a:r>
            <a:r>
              <a:rPr lang="en-US" altLang="ko-KR" sz="2000" dirty="0" smtClean="0"/>
              <a:t>, Tau</a:t>
            </a:r>
          </a:p>
          <a:p>
            <a:pPr>
              <a:lnSpc>
                <a:spcPct val="150000"/>
              </a:lnSpc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</a:t>
            </a:r>
            <a:r>
              <a:rPr lang="el-GR" altLang="ko-KR" sz="2000" dirty="0" smtClean="0">
                <a:solidFill>
                  <a:srgbClr val="00B050"/>
                </a:solidFill>
              </a:rPr>
              <a:t>α→γ</a:t>
            </a:r>
            <a:endParaRPr lang="en-US" altLang="ko-KR" sz="2000" dirty="0" smtClean="0">
              <a:solidFill>
                <a:srgbClr val="00B05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</a:t>
            </a:r>
            <a:r>
              <a:rPr lang="el-GR" altLang="ko-KR" sz="2000" dirty="0" smtClean="0">
                <a:solidFill>
                  <a:srgbClr val="FF0000"/>
                </a:solidFill>
              </a:rPr>
              <a:t>β</a:t>
            </a:r>
            <a:r>
              <a:rPr lang="el-GR" altLang="ko-KR" sz="2000" dirty="0" smtClean="0">
                <a:solidFill>
                  <a:srgbClr val="FF0000"/>
                </a:solidFill>
              </a:rPr>
              <a:t>→</a:t>
            </a:r>
            <a:r>
              <a:rPr lang="el-GR" altLang="ko-KR" sz="2000" dirty="0" smtClean="0">
                <a:solidFill>
                  <a:srgbClr val="FF0000"/>
                </a:solidFill>
              </a:rPr>
              <a:t>γ</a:t>
            </a:r>
            <a:endParaRPr lang="ko-KR" altLang="en-US" sz="20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1604210" y="2542674"/>
                <a:ext cx="3280610" cy="10490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2000" dirty="0" smtClean="0"/>
                  <a:t>2. </a:t>
                </a:r>
                <a:r>
                  <a:rPr lang="ko-KR" altLang="en-US" sz="2000" dirty="0" smtClean="0"/>
                  <a:t>생각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ko-KR" sz="2000" b="0" i="0" smtClean="0"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m:rPr>
                            <m:nor/>
                          </m:rPr>
                          <a:rPr lang="en-US" altLang="ko-KR" sz="2000" dirty="0" smtClean="0"/>
                          <m:t>Ca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</m:oMath>
                </a14:m>
                <a:endParaRPr lang="en-US" altLang="ko-KR" sz="2000" dirty="0" smtClean="0"/>
              </a:p>
              <a:p>
                <a:pPr>
                  <a:lnSpc>
                    <a:spcPct val="150000"/>
                  </a:lnSpc>
                </a:pPr>
                <a:r>
                  <a:rPr lang="en-US" altLang="ko-KR" sz="2000" dirty="0"/>
                  <a:t> </a:t>
                </a:r>
                <a:r>
                  <a:rPr lang="en-US" altLang="ko-KR" sz="2000" dirty="0" smtClean="0"/>
                  <a:t>  </a:t>
                </a:r>
                <a:r>
                  <a:rPr lang="ko-KR" altLang="en-US" sz="2000" dirty="0" smtClean="0"/>
                  <a:t>죽음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0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altLang="ko-KR" sz="2000" b="0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altLang="ko-KR" sz="2000" dirty="0" smtClean="0"/>
                          <m:t>Ca</m:t>
                        </m:r>
                      </m:e>
                      <m:sup>
                        <m:r>
                          <a:rPr lang="en-US" altLang="ko-KR" sz="2000" b="0" i="1" smtClean="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</m:oMath>
                </a14:m>
                <a:endParaRPr lang="ko-KR" altLang="en-US" sz="2000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4210" y="2542674"/>
                <a:ext cx="3280610" cy="1049070"/>
              </a:xfrm>
              <a:prstGeom prst="rect">
                <a:avLst/>
              </a:prstGeom>
              <a:blipFill rotWithShape="0">
                <a:blip r:embed="rId2"/>
                <a:stretch>
                  <a:fillRect l="-1859" b="-9302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76017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85875"/>
            <a:ext cx="9144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881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931" y="0"/>
            <a:ext cx="56721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93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347" y="0"/>
            <a:ext cx="58793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526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0"/>
            <a:ext cx="5743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067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02" b="10643"/>
          <a:stretch/>
        </p:blipFill>
        <p:spPr>
          <a:xfrm>
            <a:off x="2059294" y="385009"/>
            <a:ext cx="7517843" cy="63968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6989" y="385010"/>
            <a:ext cx="1682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내용추가부분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254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22</Words>
  <Application>Microsoft Office PowerPoint</Application>
  <PresentationFormat>와이드스크린</PresentationFormat>
  <Paragraphs>8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맑은 고딕</vt:lpstr>
      <vt:lpstr>Arial</vt:lpstr>
      <vt:lpstr>Cambria Math</vt:lpstr>
      <vt:lpstr>Office 테마</vt:lpstr>
      <vt:lpstr>9회 특별한 뇌과학 4강  -치매의 단백질 경로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9회 특별한 뇌과학 4강  -치매의 단백질 경로</dc:title>
  <dc:creator>김지후</dc:creator>
  <cp:lastModifiedBy>김지후</cp:lastModifiedBy>
  <cp:revision>3</cp:revision>
  <dcterms:created xsi:type="dcterms:W3CDTF">2017-10-15T14:09:24Z</dcterms:created>
  <dcterms:modified xsi:type="dcterms:W3CDTF">2017-10-15T14:40:45Z</dcterms:modified>
</cp:coreProperties>
</file>