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4" r:id="rId3"/>
    <p:sldId id="344" r:id="rId4"/>
    <p:sldId id="356" r:id="rId5"/>
    <p:sldId id="352" r:id="rId6"/>
    <p:sldId id="351" r:id="rId7"/>
    <p:sldId id="353" r:id="rId8"/>
    <p:sldId id="355" r:id="rId9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CC"/>
    <a:srgbClr val="FF3300"/>
    <a:srgbClr val="0000FF"/>
    <a:srgbClr val="00CC99"/>
    <a:srgbClr val="00CC00"/>
    <a:srgbClr val="00FFFF"/>
    <a:srgbClr val="336600"/>
    <a:srgbClr val="2DF395"/>
    <a:srgbClr val="00FF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71" autoAdjust="0"/>
    <p:restoredTop sz="94903" autoAdjust="0"/>
  </p:normalViewPr>
  <p:slideViewPr>
    <p:cSldViewPr snapToGrid="0">
      <p:cViewPr>
        <p:scale>
          <a:sx n="66" d="100"/>
          <a:sy n="66" d="100"/>
        </p:scale>
        <p:origin x="653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5D4C3F1-BEB2-4018-8810-12A7E2867E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4258C4C-9B98-4A21-AABE-7A3D2E1DD7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11A25B-7029-4B4D-B56D-D037907BA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2020-07-06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F51604A-0EF0-4B5D-B2FE-EA2912AE6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316A50-987B-4394-AE1A-9E022B6D7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9602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1C54E9-4329-443C-BFA3-D3A8ED159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355A875-3859-4FD3-BE05-AABD0867B2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39A88AF-A558-400E-8BE8-ECB6BAD60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2020-07-06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261ABF3-0863-4EED-B49F-4D53A3783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D0F3960-ECE0-45D2-A29B-3C1BF2309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9705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1B2D92-A584-4626-9F9C-396C2118D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47BE9B6-3784-48A0-ACCB-B6CA05FBA7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1500CEA-91D7-4DDD-B25B-59BA911FB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2020-07-06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0449311-FC9A-4EE7-8C8E-09E5E073B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BB48A2B-B940-47AA-B2BA-0890753B3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3346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304392-C8D3-4166-921E-AF4C7A6CB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2864DE-E67E-4A74-AF1C-5B2070C4E4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1042FB6-048C-487F-82F3-BA780F30E1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669EFB5-26BC-4D14-89C9-C722D675D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2020-07-06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263978C-D5AA-4BF2-BA1E-1C7F316F4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AD2BA7F-D998-4D15-9AB3-1D080A3DB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6617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6F75ED-2C0B-4439-A270-33F4C688D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34DD933-8725-4280-863C-934341B907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55DE606-D535-49B2-B16D-37F5CC857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B7C4728-6D88-4FB1-A662-BB69B506AD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05CA314-C59E-4832-BB15-8968BE62C4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70464DC-01FE-4CC4-BAC3-7775A86DB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2020-07-06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78C63E5-188C-4838-9D32-4CD55F66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F36166D-8799-4988-ADBA-847F3829E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4322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11870D-695A-403D-901F-AE8517093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DA36B79-926E-45F2-BF48-C44A24990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2020-07-06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C86CE1E-CDF1-4088-9750-58713F50E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0799376-49E5-4520-A7A5-E6CD94819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636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C3A4B3D-7847-4FC7-BE56-39A8F2F5B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2020-07-06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EFB04CD-92AC-4259-9936-C216D7C3A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6C698D1-369B-4BF0-9EE8-ED8C2518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3615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F680E94-059E-4D57-963B-DAFCEE177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DB9AA9A-29DD-4B94-9FCF-168930A2DC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9C4CD3E-BC63-4B5D-95B2-EAACF816B6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A535DC4-0A6C-4104-BA8B-56CFA848C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2020-07-06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134AC7A-AA3F-407D-A62B-8F353BCAC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E6CA738-2D69-49E7-B2E8-B0DC35DAE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3158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EF2615-BAAD-4F76-804A-0DBB4A3AE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E2CE357-7891-4583-9484-E5FA798703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E03F0E-7517-4027-A2EF-61B4FB3385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EDB1111-06CE-44D5-B5C5-DE59C6E6D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2020-07-06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BED85EF-CC27-4329-8005-F8FC8EB9D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46BCBC5-A173-4368-8563-A76C1089D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9247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A161AB-AAB6-493B-A636-16A8008E1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23B5665-BEC2-42A9-A3A3-BCAD5D7FD9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87A1086-9F5D-4280-BACC-CCAAFD6AC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2020-07-06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8225714-00F4-4E0E-AEC4-CC077B8F2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FC4F540-6BFB-44C0-A384-0129A257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7598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50FD5BC-EA00-423A-B824-9809356681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1B0B87B-7C07-47F4-B021-BDA77EDC2B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FE5B8F1-4E71-40C3-B9CE-E2697DA50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2020-07-06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25B322A-C3D1-4567-926D-9BECBA2EB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3872D2F-C833-4982-AC8F-B428ED6E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6334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02796BE-6019-4D84-8E07-33E56CA2B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2DC6CDD-3D83-4B21-A5E3-3BC02671FB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FE0F757-31F1-481F-9E8B-1799DB65E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CDA57-1878-4BD7-8483-D008C6C836C6}" type="datetimeFigureOut">
              <a:rPr lang="ko-KR" altLang="en-US" smtClean="0"/>
              <a:t>2020-07-06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B92D3D9-7E47-4E79-9CDC-F5F2F2AA2C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185BAC9-CFBF-466A-A7E9-0192242B0F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183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C2296F-5BDE-4209-A380-578387E910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7476" y="1018141"/>
            <a:ext cx="10620379" cy="1163637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제</a:t>
            </a:r>
            <a:r>
              <a:rPr lang="en-US" altLang="ko-KR" dirty="0" smtClean="0"/>
              <a:t>12</a:t>
            </a:r>
            <a:r>
              <a:rPr lang="ko-KR" altLang="en-US" dirty="0" smtClean="0"/>
              <a:t>회 </a:t>
            </a:r>
            <a:r>
              <a:rPr lang="en-US" altLang="ko-KR" dirty="0" smtClean="0"/>
              <a:t>137</a:t>
            </a:r>
            <a:r>
              <a:rPr lang="ko-KR" altLang="en-US" dirty="0" smtClean="0"/>
              <a:t>억년 우주의 진화 </a:t>
            </a:r>
            <a:r>
              <a:rPr lang="en-US" altLang="ko-KR" dirty="0" smtClean="0"/>
              <a:t>7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0D73F5A-02C5-424F-97F8-674AD4E379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95934"/>
            <a:ext cx="9144000" cy="461865"/>
          </a:xfrm>
        </p:spPr>
        <p:txBody>
          <a:bodyPr/>
          <a:lstStyle/>
          <a:p>
            <a:r>
              <a:rPr lang="en-US" altLang="ko-KR" dirty="0" smtClean="0"/>
              <a:t>2020-07-05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075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7253" y="97247"/>
            <a:ext cx="6157494" cy="6663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01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15"/>
          <a:stretch/>
        </p:blipFill>
        <p:spPr>
          <a:xfrm>
            <a:off x="9756842" y="116000"/>
            <a:ext cx="2435157" cy="1440000"/>
          </a:xfrm>
          <a:prstGeom prst="rect">
            <a:avLst/>
          </a:prstGeom>
        </p:spPr>
      </p:pic>
      <p:pic>
        <p:nvPicPr>
          <p:cNvPr id="48" name="그림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906" y="116000"/>
            <a:ext cx="9595936" cy="6651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152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870" y="1843757"/>
            <a:ext cx="1174273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521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084" y="188695"/>
            <a:ext cx="11357832" cy="6480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533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580" y="170405"/>
            <a:ext cx="11168840" cy="6517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15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263" y="188695"/>
            <a:ext cx="11461473" cy="6480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517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3413" y="2969245"/>
            <a:ext cx="4359018" cy="2584928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7075" y="0"/>
            <a:ext cx="5785605" cy="6663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820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1461</TotalTime>
  <Words>10</Words>
  <Application>Microsoft Office PowerPoint</Application>
  <PresentationFormat>와이드스크린</PresentationFormat>
  <Paragraphs>2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1" baseType="lpstr">
      <vt:lpstr>맑은 고딕</vt:lpstr>
      <vt:lpstr>Arial</vt:lpstr>
      <vt:lpstr>Office 테마</vt:lpstr>
      <vt:lpstr>제12회 137억년 우주의 진화 7강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특별한 뇌과학 7강</dc:title>
  <dc:creator>USER</dc:creator>
  <cp:lastModifiedBy>박경택</cp:lastModifiedBy>
  <cp:revision>340</cp:revision>
  <cp:lastPrinted>2020-06-02T10:27:52Z</cp:lastPrinted>
  <dcterms:created xsi:type="dcterms:W3CDTF">2019-11-03T12:20:51Z</dcterms:created>
  <dcterms:modified xsi:type="dcterms:W3CDTF">2020-07-06T17:36:44Z</dcterms:modified>
</cp:coreProperties>
</file>