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4AAC7-8161-4B1A-B893-BA5A6FE4AC8B}" type="datetimeFigureOut">
              <a:rPr lang="ko-KR" altLang="en-US" smtClean="0"/>
              <a:t>2018-04-22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ED167-F531-40A3-BB50-A88888C478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4097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4AAC7-8161-4B1A-B893-BA5A6FE4AC8B}" type="datetimeFigureOut">
              <a:rPr lang="ko-KR" altLang="en-US" smtClean="0"/>
              <a:t>2018-04-22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ED167-F531-40A3-BB50-A88888C478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091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4AAC7-8161-4B1A-B893-BA5A6FE4AC8B}" type="datetimeFigureOut">
              <a:rPr lang="ko-KR" altLang="en-US" smtClean="0"/>
              <a:t>2018-04-22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ED167-F531-40A3-BB50-A88888C478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550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4AAC7-8161-4B1A-B893-BA5A6FE4AC8B}" type="datetimeFigureOut">
              <a:rPr lang="ko-KR" altLang="en-US" smtClean="0"/>
              <a:t>2018-04-22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ED167-F531-40A3-BB50-A88888C478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1026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4AAC7-8161-4B1A-B893-BA5A6FE4AC8B}" type="datetimeFigureOut">
              <a:rPr lang="ko-KR" altLang="en-US" smtClean="0"/>
              <a:t>2018-04-22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ED167-F531-40A3-BB50-A88888C478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6112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4AAC7-8161-4B1A-B893-BA5A6FE4AC8B}" type="datetimeFigureOut">
              <a:rPr lang="ko-KR" altLang="en-US" smtClean="0"/>
              <a:t>2018-04-22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ED167-F531-40A3-BB50-A88888C478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5277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4AAC7-8161-4B1A-B893-BA5A6FE4AC8B}" type="datetimeFigureOut">
              <a:rPr lang="ko-KR" altLang="en-US" smtClean="0"/>
              <a:t>2018-04-22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ED167-F531-40A3-BB50-A88888C478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409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4AAC7-8161-4B1A-B893-BA5A6FE4AC8B}" type="datetimeFigureOut">
              <a:rPr lang="ko-KR" altLang="en-US" smtClean="0"/>
              <a:t>2018-04-22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ED167-F531-40A3-BB50-A88888C478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9855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4AAC7-8161-4B1A-B893-BA5A6FE4AC8B}" type="datetimeFigureOut">
              <a:rPr lang="ko-KR" altLang="en-US" smtClean="0"/>
              <a:t>2018-04-22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ED167-F531-40A3-BB50-A88888C478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1814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4AAC7-8161-4B1A-B893-BA5A6FE4AC8B}" type="datetimeFigureOut">
              <a:rPr lang="ko-KR" altLang="en-US" smtClean="0"/>
              <a:t>2018-04-22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ED167-F531-40A3-BB50-A88888C478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7467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4AAC7-8161-4B1A-B893-BA5A6FE4AC8B}" type="datetimeFigureOut">
              <a:rPr lang="ko-KR" altLang="en-US" smtClean="0"/>
              <a:t>2018-04-22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BED167-F531-40A3-BB50-A88888C478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2365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4AAC7-8161-4B1A-B893-BA5A6FE4AC8B}" type="datetimeFigureOut">
              <a:rPr lang="ko-KR" altLang="en-US" smtClean="0"/>
              <a:t>2018-04-22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ED167-F531-40A3-BB50-A88888C478A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7968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67384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10</a:t>
            </a:r>
            <a:r>
              <a:rPr lang="ko-KR" altLang="en-US" dirty="0" smtClean="0"/>
              <a:t>회 </a:t>
            </a:r>
            <a:r>
              <a:rPr lang="en-US" altLang="ko-KR" dirty="0" smtClean="0"/>
              <a:t>137</a:t>
            </a:r>
            <a:r>
              <a:rPr lang="ko-KR" altLang="en-US" dirty="0" smtClean="0"/>
              <a:t>억년 </a:t>
            </a:r>
            <a:r>
              <a:rPr lang="en-US" altLang="ko-KR" dirty="0" smtClean="0"/>
              <a:t>4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780546"/>
            <a:ext cx="9144000" cy="477253"/>
          </a:xfrm>
        </p:spPr>
        <p:txBody>
          <a:bodyPr/>
          <a:lstStyle/>
          <a:p>
            <a:r>
              <a:rPr lang="en-US" altLang="ko-KR" dirty="0" smtClean="0"/>
              <a:t>2018-4-22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855425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900237"/>
            <a:ext cx="9144000" cy="3057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2650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887" y="0"/>
            <a:ext cx="43862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103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71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3820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947021" cy="665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2925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75" y="0"/>
            <a:ext cx="6848475" cy="2466975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75" y="2709862"/>
            <a:ext cx="6571769" cy="4148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4389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8" y="344906"/>
            <a:ext cx="12136582" cy="6257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5763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7" y="1081087"/>
            <a:ext cx="12071798" cy="4589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268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2190" y="0"/>
            <a:ext cx="38076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4535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와이드스크린</PresentationFormat>
  <Paragraphs>2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맑은 고딕</vt:lpstr>
      <vt:lpstr>Arial</vt:lpstr>
      <vt:lpstr>Office 테마</vt:lpstr>
      <vt:lpstr>제 10회 137억년 4강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10회 137억년 4강</dc:title>
  <dc:creator>김지후</dc:creator>
  <cp:lastModifiedBy>김지후</cp:lastModifiedBy>
  <cp:revision>1</cp:revision>
  <dcterms:created xsi:type="dcterms:W3CDTF">2018-04-22T11:51:27Z</dcterms:created>
  <dcterms:modified xsi:type="dcterms:W3CDTF">2018-04-22T11:51:33Z</dcterms:modified>
</cp:coreProperties>
</file>