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827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190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8922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9405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755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648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962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2310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968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3156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34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3D1CD-0DAC-4704-9C6B-38838CB47B82}" type="datetimeFigureOut">
              <a:rPr lang="ko-KR" altLang="en-US" smtClean="0"/>
              <a:t>2019-07-14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F393D-7E9E-4F67-B865-AC3C353F3D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3216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 smtClean="0"/>
              <a:t>10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2019-07-14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82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25" y="0"/>
            <a:ext cx="4171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54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676" y="0"/>
            <a:ext cx="7884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729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734" y="0"/>
            <a:ext cx="42505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846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906" y="0"/>
            <a:ext cx="3786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514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164" y="0"/>
            <a:ext cx="87316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00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74" b="58564"/>
          <a:stretch/>
        </p:blipFill>
        <p:spPr>
          <a:xfrm>
            <a:off x="528638" y="395288"/>
            <a:ext cx="3185110" cy="12570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781" y="0"/>
            <a:ext cx="7819097" cy="6858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89" t="24490"/>
          <a:stretch/>
        </p:blipFill>
        <p:spPr>
          <a:xfrm>
            <a:off x="730547" y="1965158"/>
            <a:ext cx="2294089" cy="229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45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11" y="0"/>
            <a:ext cx="79035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1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03" y="0"/>
            <a:ext cx="4264819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105" y="0"/>
            <a:ext cx="5815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178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 11회  137억년 우주의 진화 - 10강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- 10강</dc:title>
  <dc:creator>김지후</dc:creator>
  <cp:lastModifiedBy>김지후</cp:lastModifiedBy>
  <cp:revision>1</cp:revision>
  <dcterms:created xsi:type="dcterms:W3CDTF">2019-07-14T12:35:31Z</dcterms:created>
  <dcterms:modified xsi:type="dcterms:W3CDTF">2019-07-14T12:35:50Z</dcterms:modified>
</cp:coreProperties>
</file>