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347" r:id="rId7"/>
    <p:sldId id="348" r:id="rId8"/>
    <p:sldId id="263" r:id="rId9"/>
    <p:sldId id="345" r:id="rId10"/>
    <p:sldId id="346" r:id="rId11"/>
    <p:sldId id="309" r:id="rId12"/>
    <p:sldId id="281" r:id="rId13"/>
    <p:sldId id="340" r:id="rId14"/>
    <p:sldId id="287" r:id="rId15"/>
    <p:sldId id="285" r:id="rId16"/>
    <p:sldId id="283" r:id="rId17"/>
    <p:sldId id="282" r:id="rId1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>
        <p:scale>
          <a:sx n="86" d="100"/>
          <a:sy n="86" d="100"/>
        </p:scale>
        <p:origin x="-552" y="-2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34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4151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36007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3571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207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50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5605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0931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994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43052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5328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773CA2-6D43-42A8-9EC7-39D1C0C94490}" type="datetimeFigureOut">
              <a:rPr lang="ko-KR" altLang="en-US" smtClean="0"/>
              <a:t>2019-05-27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64416-94C2-4C5A-A5AD-61D76ABA29C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533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360947" y="593559"/>
            <a:ext cx="11574379" cy="291640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dirty="0" smtClean="0"/>
              <a:t>제 </a:t>
            </a:r>
            <a:r>
              <a:rPr lang="en-US" altLang="ko-KR" dirty="0" smtClean="0"/>
              <a:t>11</a:t>
            </a:r>
            <a:r>
              <a:rPr lang="ko-KR" altLang="en-US" dirty="0" smtClean="0"/>
              <a:t>회 </a:t>
            </a:r>
            <a:r>
              <a:rPr lang="en-US" altLang="ko-KR" dirty="0"/>
              <a:t/>
            </a:r>
            <a:br>
              <a:rPr lang="en-US" altLang="ko-KR" dirty="0"/>
            </a:br>
            <a:r>
              <a:rPr lang="en-US" altLang="ko-KR" dirty="0" smtClean="0"/>
              <a:t>137</a:t>
            </a:r>
            <a:r>
              <a:rPr lang="ko-KR" altLang="en-US" dirty="0" smtClean="0"/>
              <a:t>억년 우주의 진화 </a:t>
            </a:r>
            <a:r>
              <a:rPr lang="en-US" altLang="ko-KR" dirty="0" smtClean="0"/>
              <a:t>-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5117431"/>
            <a:ext cx="9144000" cy="485274"/>
          </a:xfrm>
        </p:spPr>
        <p:txBody>
          <a:bodyPr/>
          <a:lstStyle/>
          <a:p>
            <a:r>
              <a:rPr lang="en-US" altLang="ko-KR" dirty="0" smtClean="0"/>
              <a:t>2019-05-26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1289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725" y="336550"/>
            <a:ext cx="9736138" cy="61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0609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76213"/>
            <a:ext cx="11126788" cy="6510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844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988" y="100013"/>
            <a:ext cx="6553200" cy="666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4119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25" y="90488"/>
            <a:ext cx="10474325" cy="668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1166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988" y="349250"/>
            <a:ext cx="10869612" cy="6164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475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4725" y="190500"/>
            <a:ext cx="5164138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6800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275" y="44450"/>
            <a:ext cx="11095038" cy="6773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25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190500"/>
            <a:ext cx="10937875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9072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163638"/>
            <a:ext cx="11193462" cy="4535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639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100" y="733425"/>
            <a:ext cx="6784975" cy="539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3324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7388" y="730250"/>
            <a:ext cx="8278812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4510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0850" y="130175"/>
            <a:ext cx="6211888" cy="660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7443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0" y="730250"/>
            <a:ext cx="6035675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93171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730250"/>
            <a:ext cx="11131550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83030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25" y="730250"/>
            <a:ext cx="5876925" cy="5402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6347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507999"/>
            <a:ext cx="10498138" cy="5846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1610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4</Words>
  <Application>Microsoft Office PowerPoint</Application>
  <PresentationFormat>사용자 지정</PresentationFormat>
  <Paragraphs>2</Paragraphs>
  <Slides>17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18" baseType="lpstr">
      <vt:lpstr>Office 테마</vt:lpstr>
      <vt:lpstr>제 11회  137억년 우주의 진화 - 5강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 137억년 우주의 진화 - 4강</dc:title>
  <dc:creator>김지후</dc:creator>
  <cp:lastModifiedBy>박경택</cp:lastModifiedBy>
  <cp:revision>64</cp:revision>
  <dcterms:created xsi:type="dcterms:W3CDTF">2019-05-19T13:51:31Z</dcterms:created>
  <dcterms:modified xsi:type="dcterms:W3CDTF">2019-05-26T16:18:09Z</dcterms:modified>
</cp:coreProperties>
</file>