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90" d="100"/>
          <a:sy n="90" d="100"/>
        </p:scale>
        <p:origin x="-432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84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2469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2300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046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80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758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173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679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92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86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876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CAB6F-31D2-43BF-8008-B2CFCDDEF8C9}" type="datetimeFigureOut">
              <a:rPr lang="ko-KR" altLang="en-US" smtClean="0"/>
              <a:t>2018-10-24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9AD2C-3802-4005-971F-8DD257AB01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910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67327" y="1122363"/>
            <a:ext cx="9480884" cy="1003216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2018-10-21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279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0"/>
            <a:ext cx="9583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47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380" y="0"/>
            <a:ext cx="6607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1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14288"/>
            <a:ext cx="9632950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37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5" y="-9525"/>
            <a:ext cx="7273925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802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975" y="0"/>
            <a:ext cx="64992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17489" y="4222668"/>
            <a:ext cx="934871" cy="2308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Pontine nuclei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353043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249238"/>
            <a:ext cx="10071100" cy="635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21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</Words>
  <Application>Microsoft Office PowerPoint</Application>
  <PresentationFormat>사용자 지정</PresentationFormat>
  <Paragraphs>3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제 10회 특별한 뇌과학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3강</dc:title>
  <dc:creator>김지후</dc:creator>
  <cp:lastModifiedBy>박경택</cp:lastModifiedBy>
  <cp:revision>10</cp:revision>
  <dcterms:created xsi:type="dcterms:W3CDTF">2018-10-14T11:38:23Z</dcterms:created>
  <dcterms:modified xsi:type="dcterms:W3CDTF">2018-10-24T03:06:02Z</dcterms:modified>
</cp:coreProperties>
</file>