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63" d="100"/>
          <a:sy n="63" d="100"/>
        </p:scale>
        <p:origin x="66" y="16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5020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8334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344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387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4816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1105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2405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7504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2773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920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742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02517-9138-409E-B6F9-9C54AE7F0654}" type="datetimeFigureOut">
              <a:rPr lang="ko-KR" altLang="en-US" smtClean="0"/>
              <a:t>2017-09-04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E201C-27BC-4A87-AE2F-CF9D402652D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1111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479" y="0"/>
            <a:ext cx="45670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23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06" y="0"/>
            <a:ext cx="67579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145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737" y="0"/>
            <a:ext cx="6486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797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996" y="0"/>
            <a:ext cx="80980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601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931" y="0"/>
            <a:ext cx="56721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042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914400"/>
            <a:ext cx="91440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295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309" y="0"/>
            <a:ext cx="8617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696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915" y="0"/>
            <a:ext cx="59221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35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033" y="0"/>
            <a:ext cx="5775008" cy="358987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873" y="4258181"/>
            <a:ext cx="5775008" cy="259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198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970" y="0"/>
            <a:ext cx="48500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566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김지후</dc:creator>
  <cp:lastModifiedBy>김지후</cp:lastModifiedBy>
  <cp:revision>1</cp:revision>
  <dcterms:created xsi:type="dcterms:W3CDTF">2017-09-04T05:02:58Z</dcterms:created>
  <dcterms:modified xsi:type="dcterms:W3CDTF">2017-09-04T05:03:27Z</dcterms:modified>
</cp:coreProperties>
</file>