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58" r:id="rId8"/>
    <p:sldId id="264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391D8-28C3-487E-956F-99D25C711A58}" type="datetimeFigureOut">
              <a:rPr lang="ko-KR" altLang="en-US" smtClean="0"/>
              <a:t>2017-07-03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B049F-F236-4182-93E2-BEE4FD56FE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1378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391D8-28C3-487E-956F-99D25C711A58}" type="datetimeFigureOut">
              <a:rPr lang="ko-KR" altLang="en-US" smtClean="0"/>
              <a:t>2017-07-03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B049F-F236-4182-93E2-BEE4FD56FE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950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391D8-28C3-487E-956F-99D25C711A58}" type="datetimeFigureOut">
              <a:rPr lang="ko-KR" altLang="en-US" smtClean="0"/>
              <a:t>2017-07-03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B049F-F236-4182-93E2-BEE4FD56FE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9665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391D8-28C3-487E-956F-99D25C711A58}" type="datetimeFigureOut">
              <a:rPr lang="ko-KR" altLang="en-US" smtClean="0"/>
              <a:t>2017-07-03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B049F-F236-4182-93E2-BEE4FD56FE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0225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391D8-28C3-487E-956F-99D25C711A58}" type="datetimeFigureOut">
              <a:rPr lang="ko-KR" altLang="en-US" smtClean="0"/>
              <a:t>2017-07-03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B049F-F236-4182-93E2-BEE4FD56FE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6289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391D8-28C3-487E-956F-99D25C711A58}" type="datetimeFigureOut">
              <a:rPr lang="ko-KR" altLang="en-US" smtClean="0"/>
              <a:t>2017-07-03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B049F-F236-4182-93E2-BEE4FD56FE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504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391D8-28C3-487E-956F-99D25C711A58}" type="datetimeFigureOut">
              <a:rPr lang="ko-KR" altLang="en-US" smtClean="0"/>
              <a:t>2017-07-03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B049F-F236-4182-93E2-BEE4FD56FE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2284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391D8-28C3-487E-956F-99D25C711A58}" type="datetimeFigureOut">
              <a:rPr lang="ko-KR" altLang="en-US" smtClean="0"/>
              <a:t>2017-07-03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B049F-F236-4182-93E2-BEE4FD56FE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2905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391D8-28C3-487E-956F-99D25C711A58}" type="datetimeFigureOut">
              <a:rPr lang="ko-KR" altLang="en-US" smtClean="0"/>
              <a:t>2017-07-03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B049F-F236-4182-93E2-BEE4FD56FE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7146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391D8-28C3-487E-956F-99D25C711A58}" type="datetimeFigureOut">
              <a:rPr lang="ko-KR" altLang="en-US" smtClean="0"/>
              <a:t>2017-07-03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B049F-F236-4182-93E2-BEE4FD56FE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8974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391D8-28C3-487E-956F-99D25C711A58}" type="datetimeFigureOut">
              <a:rPr lang="ko-KR" altLang="en-US" smtClean="0"/>
              <a:t>2017-07-03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B049F-F236-4182-93E2-BEE4FD56FE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7383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391D8-28C3-487E-956F-99D25C711A58}" type="datetimeFigureOut">
              <a:rPr lang="ko-KR" altLang="en-US" smtClean="0"/>
              <a:t>2017-07-03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DB049F-F236-4182-93E2-BEE4FD56FE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7914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063" y="1163052"/>
            <a:ext cx="9144000" cy="5694947"/>
          </a:xfrm>
          <a:prstGeom prst="rect">
            <a:avLst/>
          </a:prstGeom>
        </p:spPr>
      </p:pic>
      <p:sp>
        <p:nvSpPr>
          <p:cNvPr id="5" name="제목 1"/>
          <p:cNvSpPr>
            <a:spLocks noGrp="1"/>
          </p:cNvSpPr>
          <p:nvPr/>
        </p:nvSpPr>
        <p:spPr>
          <a:xfrm>
            <a:off x="2326813" y="154940"/>
            <a:ext cx="6944816" cy="63914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3200" b="1" dirty="0" smtClean="0"/>
              <a:t>제</a:t>
            </a:r>
            <a:r>
              <a:rPr lang="en-US" altLang="ko-KR" sz="3200" b="1" dirty="0"/>
              <a:t>9</a:t>
            </a:r>
            <a:r>
              <a:rPr lang="ko-KR" altLang="en-US" sz="3200" b="1" dirty="0" smtClean="0"/>
              <a:t>회 </a:t>
            </a:r>
            <a:r>
              <a:rPr lang="en-US" altLang="ko-KR" sz="3200" b="1" dirty="0" smtClean="0"/>
              <a:t>137</a:t>
            </a:r>
            <a:r>
              <a:rPr lang="ko-KR" altLang="en-US" sz="3200" b="1" dirty="0" smtClean="0"/>
              <a:t>억년 </a:t>
            </a:r>
            <a:r>
              <a:rPr lang="en-US" altLang="ko-KR" sz="3200" b="1" dirty="0" smtClean="0"/>
              <a:t>10</a:t>
            </a:r>
            <a:r>
              <a:rPr lang="ko-KR" altLang="en-US" sz="3200" b="1" dirty="0" smtClean="0"/>
              <a:t>강 </a:t>
            </a:r>
            <a:r>
              <a:rPr lang="en-US" altLang="ko-KR" sz="3200" b="1" dirty="0" smtClean="0"/>
              <a:t>(2017. 7. 16)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716647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215" y="0"/>
            <a:ext cx="56935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096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90512"/>
            <a:ext cx="9144000" cy="627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76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006" y="0"/>
            <a:ext cx="67579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4588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597" y="0"/>
            <a:ext cx="41648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017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140" y="0"/>
            <a:ext cx="46077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25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324" y="0"/>
            <a:ext cx="85613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932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474" y="1219200"/>
            <a:ext cx="9432758" cy="410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728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와이드스크린</PresentationFormat>
  <Paragraphs>1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김지후</dc:creator>
  <cp:lastModifiedBy>김지후</cp:lastModifiedBy>
  <cp:revision>2</cp:revision>
  <dcterms:created xsi:type="dcterms:W3CDTF">2017-07-03T14:58:31Z</dcterms:created>
  <dcterms:modified xsi:type="dcterms:W3CDTF">2017-07-03T15:00:41Z</dcterms:modified>
</cp:coreProperties>
</file>