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5" r:id="rId3"/>
    <p:sldId id="307" r:id="rId4"/>
    <p:sldId id="310" r:id="rId5"/>
    <p:sldId id="308" r:id="rId6"/>
    <p:sldId id="311" r:id="rId7"/>
    <p:sldId id="312" r:id="rId8"/>
    <p:sldId id="313" r:id="rId9"/>
    <p:sldId id="314" r:id="rId10"/>
    <p:sldId id="316" r:id="rId11"/>
    <p:sldId id="326" r:id="rId12"/>
    <p:sldId id="305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80" d="100"/>
          <a:sy n="80" d="100"/>
        </p:scale>
        <p:origin x="-792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02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62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879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68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702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000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9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8556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300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049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9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34A6E-582D-4952-9BFB-696BCF664BB2}" type="datetimeFigureOut">
              <a:rPr lang="ko-KR" altLang="en-US" smtClean="0"/>
              <a:t>2018-05-27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326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3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/>
              <a:t>8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8674"/>
            <a:ext cx="9144000" cy="429126"/>
          </a:xfrm>
        </p:spPr>
        <p:txBody>
          <a:bodyPr/>
          <a:lstStyle/>
          <a:p>
            <a:r>
              <a:rPr lang="en-US" altLang="ko-KR" dirty="0" smtClean="0"/>
              <a:t>2018-5-27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409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312" y="3602736"/>
            <a:ext cx="4684091" cy="299839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849" y="39750"/>
            <a:ext cx="3844607" cy="3858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143" y="3938016"/>
            <a:ext cx="4981170" cy="2587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03" y="4132454"/>
            <a:ext cx="2217760" cy="1411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968" y="213623"/>
            <a:ext cx="5035550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56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792" y="146303"/>
            <a:ext cx="10268104" cy="6611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78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113" y="3175"/>
            <a:ext cx="68341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932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68" y="924970"/>
            <a:ext cx="8034528" cy="5143085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2" y="2486533"/>
            <a:ext cx="3889375" cy="247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660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600075"/>
            <a:ext cx="10663237" cy="566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352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250" y="141713"/>
            <a:ext cx="7360662" cy="415747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4" b="6945"/>
          <a:stretch/>
        </p:blipFill>
        <p:spPr bwMode="auto">
          <a:xfrm>
            <a:off x="2613597" y="4177265"/>
            <a:ext cx="6445059" cy="2558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10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050" y="127000"/>
            <a:ext cx="4279900" cy="660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495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" y="15367"/>
            <a:ext cx="63166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641" y="438913"/>
            <a:ext cx="6022511" cy="555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440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3" y="3175"/>
            <a:ext cx="616426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515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475" y="777425"/>
            <a:ext cx="10626725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707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82" y="841248"/>
            <a:ext cx="8009630" cy="473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558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8</Words>
  <Application>Microsoft Office PowerPoint</Application>
  <PresentationFormat>사용자 지정</PresentationFormat>
  <Paragraphs>2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제 10회 137억년 8강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5강</dc:title>
  <dc:creator>김지후</dc:creator>
  <cp:lastModifiedBy>박경택</cp:lastModifiedBy>
  <cp:revision>46</cp:revision>
  <dcterms:created xsi:type="dcterms:W3CDTF">2018-04-29T11:36:53Z</dcterms:created>
  <dcterms:modified xsi:type="dcterms:W3CDTF">2018-05-27T13:27:09Z</dcterms:modified>
</cp:coreProperties>
</file>