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2" r:id="rId4"/>
    <p:sldId id="280" r:id="rId5"/>
    <p:sldId id="279" r:id="rId6"/>
    <p:sldId id="277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5" r:id="rId17"/>
    <p:sldId id="266" r:id="rId18"/>
    <p:sldId id="264" r:id="rId19"/>
    <p:sldId id="258" r:id="rId20"/>
    <p:sldId id="259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508" y="-9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1387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4688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3784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066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832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599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5772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0189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9618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9273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41C5-AAF3-43F6-BC4D-A9DACFAE39EA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998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A41C5-AAF3-43F6-BC4D-A9DACFAE39EA}" type="datetimeFigureOut">
              <a:rPr lang="ko-KR" altLang="en-US" smtClean="0"/>
              <a:t>2017-01-16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002D0-2AE4-4A69-9832-DD11971E36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254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microsoft.com/office/2007/relationships/hdphoto" Target="../media/hdphoto5.wdp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1772816"/>
            <a:ext cx="5904656" cy="147002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/>
              <a:t>제 </a:t>
            </a:r>
            <a:r>
              <a:rPr lang="en-US" altLang="ko-KR" b="1" dirty="0" smtClean="0"/>
              <a:t>17</a:t>
            </a:r>
            <a:r>
              <a:rPr lang="ko-KR" altLang="en-US" b="1" dirty="0" smtClean="0"/>
              <a:t>차 </a:t>
            </a:r>
            <a:r>
              <a:rPr lang="ko-KR" altLang="en-US" b="1" dirty="0" err="1" smtClean="0"/>
              <a:t>과학리딩모임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sz="4000" b="1" dirty="0" smtClean="0"/>
              <a:t>_ </a:t>
            </a:r>
            <a:r>
              <a:rPr lang="ko-KR" altLang="en-US" sz="4000" b="1" dirty="0" smtClean="0"/>
              <a:t>척수</a:t>
            </a:r>
            <a:endParaRPr lang="ko-KR" altLang="en-US" sz="40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99592" y="5157192"/>
            <a:ext cx="6400800" cy="982960"/>
          </a:xfrm>
        </p:spPr>
        <p:txBody>
          <a:bodyPr>
            <a:normAutofit/>
          </a:bodyPr>
          <a:lstStyle/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ko-KR" altLang="en-US" sz="2400" dirty="0" smtClean="0"/>
              <a:t>일시 </a:t>
            </a:r>
            <a:r>
              <a:rPr lang="en-US" altLang="ko-KR" sz="2400" dirty="0" smtClean="0"/>
              <a:t>: 2017. 1. 15 (</a:t>
            </a:r>
            <a:r>
              <a:rPr lang="ko-KR" altLang="en-US" sz="2400" dirty="0" smtClean="0"/>
              <a:t>일</a:t>
            </a:r>
            <a:r>
              <a:rPr lang="en-US" altLang="ko-KR" sz="2400" dirty="0" smtClean="0"/>
              <a:t>)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ko-KR" altLang="en-US" sz="2400" dirty="0" smtClean="0"/>
              <a:t>장소 </a:t>
            </a:r>
            <a:r>
              <a:rPr lang="en-US" altLang="ko-KR" sz="2400" dirty="0" smtClean="0"/>
              <a:t>: </a:t>
            </a:r>
            <a:r>
              <a:rPr lang="ko-KR" altLang="en-US" sz="2400" dirty="0" err="1" smtClean="0"/>
              <a:t>서래마을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박자세</a:t>
            </a:r>
            <a:r>
              <a:rPr lang="ko-KR" altLang="en-US" sz="2400" dirty="0" smtClean="0"/>
              <a:t> 사무실</a:t>
            </a:r>
            <a:endParaRPr lang="ko-KR" altLang="en-US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96" r="1" b="10943"/>
          <a:stretch/>
        </p:blipFill>
        <p:spPr bwMode="auto">
          <a:xfrm>
            <a:off x="5784209" y="908720"/>
            <a:ext cx="3326117" cy="41818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818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jjang\박자세\과학리딩\20170115_17차\20170115-17차 리딩\17-1 #4 척수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026"/>
            <a:ext cx="9144000" cy="6055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1674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#5. </a:t>
            </a:r>
            <a:r>
              <a:rPr lang="ko-KR" altLang="en-US" dirty="0" smtClean="0"/>
              <a:t>척수</a:t>
            </a:r>
            <a:r>
              <a:rPr lang="en-US" altLang="ko-KR" dirty="0" smtClean="0"/>
              <a:t>_ </a:t>
            </a:r>
            <a:r>
              <a:rPr lang="ko-KR" altLang="en-US" sz="1200" dirty="0" smtClean="0"/>
              <a:t>단면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730803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jjang\박자세\과학리딩\20170115_17차\20170115-17차 리딩\17-1 #4 척수-보조자료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3116"/>
            <a:ext cx="9144000" cy="5311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513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F:\jjang\박자세\과학리딩\20170115_17차\20170115-17차 리딩\17-2 #5 척수운동로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496" y="0"/>
            <a:ext cx="49670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16561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#5. </a:t>
            </a:r>
            <a:r>
              <a:rPr lang="ko-KR" altLang="en-US" dirty="0" smtClean="0"/>
              <a:t>소뇌로</a:t>
            </a:r>
            <a:endParaRPr lang="en-US" altLang="ko-KR" dirty="0" smtClean="0"/>
          </a:p>
          <a:p>
            <a:endParaRPr lang="en-US" altLang="ko-KR" sz="1200" dirty="0" smtClean="0"/>
          </a:p>
          <a:p>
            <a:r>
              <a:rPr lang="ko-KR" altLang="en-US" sz="1200" dirty="0" smtClean="0"/>
              <a:t>전정소뇌로</a:t>
            </a:r>
            <a:endParaRPr lang="en-US" altLang="ko-KR" sz="1200" dirty="0" smtClean="0"/>
          </a:p>
          <a:p>
            <a:r>
              <a:rPr lang="ko-KR" altLang="en-US" sz="1200" dirty="0" smtClean="0"/>
              <a:t>척수소뇌로</a:t>
            </a:r>
            <a:endParaRPr lang="en-US" altLang="ko-KR" sz="1200" dirty="0" smtClean="0"/>
          </a:p>
          <a:p>
            <a:r>
              <a:rPr lang="ko-KR" altLang="en-US" sz="1200" dirty="0" smtClean="0"/>
              <a:t>대뇌소뇌로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504044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F:\jjang\박자세\과학리딩\20170115_17차\20170115-17차 리딩\17-2 #5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F:\jjang\박자세\과학리딩\20170115_17차\20170115-17차 리딩\17-2 #5_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342" y="0"/>
            <a:ext cx="43601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F:\jjang\박자세\과학리딩\20170115_17차\20170115-17차 리딩\17-2 #4 MLF설명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765543"/>
            <a:ext cx="1368152" cy="2119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496" y="107340"/>
            <a:ext cx="1512168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전정소뇌로</a:t>
            </a:r>
            <a:r>
              <a:rPr lang="en-US" altLang="ko-KR" dirty="0" smtClean="0"/>
              <a:t>]</a:t>
            </a:r>
            <a:endParaRPr lang="ko-KR" alt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4867074" y="75074"/>
            <a:ext cx="1512168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대뇌소뇌로</a:t>
            </a:r>
            <a:r>
              <a:rPr lang="en-US" altLang="ko-KR" dirty="0" smtClean="0"/>
              <a:t>]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705466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F:\jjang\박자세\과학리딩\20170115_17차\20170115-17차 리딩\17-2 #5_2_보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8152"/>
            <a:ext cx="4947838" cy="37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F:\jjang\박자세\과학리딩\20170115_17차\20170115-17차 리딩\17-2 #5_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057" y="0"/>
            <a:ext cx="43114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5496" y="107340"/>
            <a:ext cx="1512168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[</a:t>
            </a:r>
            <a:r>
              <a:rPr lang="ko-KR" altLang="en-US" dirty="0" smtClean="0"/>
              <a:t>척수소뇌로</a:t>
            </a:r>
            <a:r>
              <a:rPr lang="en-US" altLang="ko-KR" dirty="0" smtClean="0"/>
              <a:t>]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238891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F:\jjang\박자세\과학리딩\20170115_17차\20170115-17차 리딩\17-3 참고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488"/>
            <a:ext cx="9144000" cy="6793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8925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F:\jjang\박자세\과학리딩\20170115_17차\20170115-17차 리딩\17-3 참고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98" y="0"/>
            <a:ext cx="77680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5495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F:\jjang\박자세\과학리딩\20170115_17차\20170115-17차 리딩\17-4 중요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84" y="0"/>
            <a:ext cx="69706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877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F:\jjang\박자세\과학리딩\20170115_17차\20170115-17차 리딩\17-4 중요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015" y="0"/>
            <a:ext cx="5945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965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F:\jjang\박자세\과학리딩\20170115_17차\20170115-17차 리딩\17-4 중요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820"/>
            <a:ext cx="9144000" cy="667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1605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F:\jjang\박자세\과학리딩\20170115_17차\20170115-17차 리딩\17-4 중요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013"/>
            <a:ext cx="9144000" cy="648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9911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F:\jjang\박자세\과학리딩\20170115_17차\20170115-17차 리딩\17-5 frame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73" y="0"/>
            <a:ext cx="904645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39042" y="10734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# frame</a:t>
            </a:r>
            <a:r>
              <a:rPr lang="ko-KR" altLang="en-US" dirty="0" smtClean="0"/>
              <a:t> 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2944136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F:\jjang\박자세\과학리딩\20170115_17차\20170115-17차 리딩\17-5 frame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63" y="0"/>
            <a:ext cx="78162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39042" y="5469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# frame</a:t>
            </a:r>
            <a:r>
              <a:rPr lang="ko-KR" altLang="en-US" dirty="0" smtClean="0"/>
              <a:t> 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308981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F:\jjang\박자세\과학리딩\20170115_17차\20170115-17차 리딩\17-5 frame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44000" cy="4654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439042" y="5469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# frame</a:t>
            </a:r>
            <a:r>
              <a:rPr lang="ko-KR" altLang="en-US" dirty="0" smtClean="0"/>
              <a:t> 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8523409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:\jjang\박자세\과학리딩\20170115_17차\20170115-17차 리딩\17-6 중요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813"/>
            <a:ext cx="9144000" cy="6624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5581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0"/>
            <a:ext cx="811713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89654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F:\jjang\박자세\과학리딩\20170115_17차\20170115-17차 리딩\17-7 뇌간복습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10" y="0"/>
            <a:ext cx="76267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9984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2" descr="F:\jjang\박자세\과학리딩\20170115_17차\20170115-17차 리딩\17-7 뇌신경복습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3" y="0"/>
            <a:ext cx="89242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7375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3" descr="F:\jjang\박자세\과학리딩\20170115_17차\20170115-17차 리딩\17-7 뇌신경복습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764" y="0"/>
            <a:ext cx="56684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370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47</Words>
  <Application>Microsoft Office PowerPoint</Application>
  <PresentationFormat>화면 슬라이드 쇼(4:3)</PresentationFormat>
  <Paragraphs>15</Paragraphs>
  <Slides>20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Office 테마</vt:lpstr>
      <vt:lpstr>제 17차 과학리딩모임  _ 척수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16차 과학리딩모임  _ Brainstem</dc:title>
  <dc:creator>jjang</dc:creator>
  <cp:lastModifiedBy>jjang</cp:lastModifiedBy>
  <cp:revision>21</cp:revision>
  <dcterms:created xsi:type="dcterms:W3CDTF">2017-01-08T13:02:40Z</dcterms:created>
  <dcterms:modified xsi:type="dcterms:W3CDTF">2017-01-15T15:42:51Z</dcterms:modified>
</cp:coreProperties>
</file>