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06FDA-9FCD-40DC-B80B-6C222AE94C20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87E1E3-B26D-439D-86CA-F0666E3C2D1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63603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7E1E3-B26D-439D-86CA-F0666E3C2D1D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7452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0225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03291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74206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0829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50441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88793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36576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82652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85111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524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61950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BD691-31D1-4675-95FF-18ED5D708808}" type="datetimeFigureOut">
              <a:rPr lang="ko-KR" altLang="en-US" smtClean="0"/>
              <a:pPr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BEE14-52C3-4477-86BE-08B4FC398F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1340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9149892" cy="685358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43608" y="764704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ko-KR" sz="7200" dirty="0" smtClean="0">
                <a:solidFill>
                  <a:srgbClr val="FFFF00"/>
                </a:solidFill>
              </a:rPr>
              <a:t>Hippocampus</a:t>
            </a:r>
            <a:endParaRPr lang="ko-KR" altLang="en-US" sz="7200" dirty="0">
              <a:solidFill>
                <a:srgbClr val="FFFF00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699792" y="5949280"/>
            <a:ext cx="4392488" cy="48825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</a:rPr>
              <a:t>제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8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회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특뇌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강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(2016.10.16)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6032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800" b="1" dirty="0" smtClean="0"/>
              <a:t>▶MGE - medial ganglion eminence</a:t>
            </a:r>
            <a:br>
              <a:rPr lang="en-US" altLang="ko-KR" sz="1800" b="1" dirty="0" smtClean="0"/>
            </a:br>
            <a:r>
              <a:rPr lang="en-US" altLang="ko-KR" sz="1800" b="1" dirty="0" smtClean="0"/>
              <a:t>▶LGE - lateral ganglion eminence</a:t>
            </a:r>
            <a:br>
              <a:rPr lang="en-US" altLang="ko-KR" sz="1800" b="1" dirty="0" smtClean="0"/>
            </a:br>
            <a:r>
              <a:rPr lang="en-US" altLang="ko-KR" sz="1800" b="1" dirty="0" smtClean="0"/>
              <a:t>▶HNE - hippocampal </a:t>
            </a:r>
            <a:r>
              <a:rPr lang="en-US" altLang="ko-KR" sz="1800" b="1" dirty="0" err="1" smtClean="0"/>
              <a:t>neuro</a:t>
            </a:r>
            <a:r>
              <a:rPr lang="en-US" altLang="ko-KR" sz="1800" b="1" dirty="0" smtClean="0"/>
              <a:t> epithelium</a:t>
            </a:r>
            <a:br>
              <a:rPr lang="en-US" altLang="ko-KR" sz="1800" b="1" dirty="0" smtClean="0"/>
            </a:br>
            <a:r>
              <a:rPr lang="en-US" altLang="ko-KR" sz="1800" b="1" dirty="0" smtClean="0"/>
              <a:t>▶DNE - </a:t>
            </a:r>
            <a:r>
              <a:rPr lang="en-US" altLang="ko-KR" sz="1800" b="1" dirty="0" err="1" smtClean="0"/>
              <a:t>dantate</a:t>
            </a:r>
            <a:r>
              <a:rPr lang="en-US" altLang="ko-KR" sz="1800" b="1" dirty="0" smtClean="0"/>
              <a:t> </a:t>
            </a:r>
            <a:r>
              <a:rPr lang="en-US" altLang="ko-KR" sz="1800" b="1" dirty="0" err="1" smtClean="0"/>
              <a:t>neuro</a:t>
            </a:r>
            <a:r>
              <a:rPr lang="en-US" altLang="ko-KR" sz="1800" b="1" dirty="0" smtClean="0"/>
              <a:t> </a:t>
            </a:r>
            <a:r>
              <a:rPr lang="en-US" altLang="ko-KR" sz="1800" b="1" dirty="0" smtClean="0"/>
              <a:t>epithelium</a:t>
            </a:r>
            <a:r>
              <a:rPr lang="en-US" altLang="ko-KR" sz="1800" b="1" dirty="0" smtClean="0"/>
              <a:t/>
            </a:r>
            <a:br>
              <a:rPr lang="en-US" altLang="ko-KR" sz="1800" b="1" dirty="0" smtClean="0"/>
            </a:br>
            <a:r>
              <a:rPr lang="en-US" altLang="ko-KR" sz="1800" b="1" dirty="0" smtClean="0"/>
              <a:t>▶VZ – </a:t>
            </a:r>
            <a:r>
              <a:rPr lang="en-US" altLang="ko-KR" sz="1800" b="1" dirty="0" err="1" smtClean="0"/>
              <a:t>ventrical</a:t>
            </a:r>
            <a:r>
              <a:rPr lang="en-US" altLang="ko-KR" sz="1800" b="1" dirty="0" smtClean="0"/>
              <a:t> zone</a:t>
            </a:r>
            <a:endParaRPr lang="ko-KR" altLang="en-US" sz="18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박자세\16특뇌5강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85" y="1556792"/>
            <a:ext cx="9178109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4719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64288" y="1988840"/>
            <a:ext cx="1522512" cy="2808312"/>
          </a:xfrm>
        </p:spPr>
        <p:txBody>
          <a:bodyPr>
            <a:normAutofit/>
          </a:bodyPr>
          <a:lstStyle/>
          <a:p>
            <a:pPr algn="l"/>
            <a:r>
              <a:rPr lang="en-US" altLang="ko-KR" sz="1200" dirty="0" smtClean="0"/>
              <a:t>▶SGZ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- </a:t>
            </a:r>
            <a:r>
              <a:rPr lang="en-US" altLang="ko-KR" sz="1200" dirty="0" err="1" smtClean="0"/>
              <a:t>subgranular</a:t>
            </a:r>
            <a:r>
              <a:rPr lang="en-US" altLang="ko-KR" sz="1200" dirty="0" smtClean="0"/>
              <a:t> </a:t>
            </a:r>
            <a:r>
              <a:rPr lang="en-US" altLang="ko-KR" sz="1200" dirty="0" smtClean="0"/>
              <a:t>zone</a:t>
            </a:r>
            <a:br>
              <a:rPr lang="en-US" altLang="ko-KR" sz="1200" dirty="0" smtClean="0"/>
            </a:b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▶NSC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- </a:t>
            </a:r>
            <a:r>
              <a:rPr lang="en-US" altLang="ko-KR" sz="1200" dirty="0" smtClean="0"/>
              <a:t>neural stem cell </a:t>
            </a:r>
            <a:r>
              <a:rPr lang="ko-KR" altLang="en-US" sz="1200" dirty="0" smtClean="0"/>
              <a:t>신경줄기세포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▶PO</a:t>
            </a:r>
            <a:br>
              <a:rPr lang="en-US" altLang="ko-KR" sz="1200" dirty="0" smtClean="0"/>
            </a:br>
            <a:r>
              <a:rPr lang="en-US" altLang="ko-KR" sz="1200" dirty="0" smtClean="0"/>
              <a:t>- post of birth</a:t>
            </a:r>
            <a:endParaRPr lang="ko-KR" altLang="en-US" sz="12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059008" cy="6802926"/>
          </a:xfrm>
        </p:spPr>
      </p:pic>
    </p:spTree>
    <p:extLst>
      <p:ext uri="{BB962C8B-B14F-4D97-AF65-F5344CB8AC3E}">
        <p14:creationId xmlns:p14="http://schemas.microsoft.com/office/powerpoint/2010/main" xmlns="" val="3391617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3044" y="0"/>
            <a:ext cx="5681772" cy="6858000"/>
          </a:xfrm>
        </p:spPr>
      </p:pic>
    </p:spTree>
    <p:extLst>
      <p:ext uri="{BB962C8B-B14F-4D97-AF65-F5344CB8AC3E}">
        <p14:creationId xmlns:p14="http://schemas.microsoft.com/office/powerpoint/2010/main" xmlns="" val="3197121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0"/>
            <a:ext cx="4774266" cy="6858000"/>
          </a:xfrm>
        </p:spPr>
      </p:pic>
    </p:spTree>
    <p:extLst>
      <p:ext uri="{BB962C8B-B14F-4D97-AF65-F5344CB8AC3E}">
        <p14:creationId xmlns:p14="http://schemas.microsoft.com/office/powerpoint/2010/main" xmlns="" val="94122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-8007"/>
            <a:ext cx="4647463" cy="6866007"/>
          </a:xfrm>
        </p:spPr>
      </p:pic>
    </p:spTree>
    <p:extLst>
      <p:ext uri="{BB962C8B-B14F-4D97-AF65-F5344CB8AC3E}">
        <p14:creationId xmlns:p14="http://schemas.microsoft.com/office/powerpoint/2010/main" xmlns="" val="944972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000" dirty="0" smtClean="0"/>
              <a:t>▶</a:t>
            </a:r>
            <a:r>
              <a:rPr lang="en-US" altLang="ko-KR" sz="2000" dirty="0" smtClean="0"/>
              <a:t>LMT – large mossy fiber terminal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628800"/>
            <a:ext cx="6977025" cy="4675935"/>
          </a:xfrm>
        </p:spPr>
      </p:pic>
    </p:spTree>
    <p:extLst>
      <p:ext uri="{BB962C8B-B14F-4D97-AF65-F5344CB8AC3E}">
        <p14:creationId xmlns:p14="http://schemas.microsoft.com/office/powerpoint/2010/main" xmlns="" val="73193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95936" y="3356992"/>
            <a:ext cx="4690864" cy="1728192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 smtClean="0"/>
              <a:t>- HFS high-frequency </a:t>
            </a:r>
            <a:r>
              <a:rPr lang="en-US" altLang="ko-KR" sz="1600" dirty="0" err="1" smtClean="0"/>
              <a:t>eletrical</a:t>
            </a:r>
            <a:r>
              <a:rPr lang="en-US" altLang="ko-KR" sz="1600" dirty="0" smtClean="0"/>
              <a:t> stimulation</a:t>
            </a:r>
            <a:br>
              <a:rPr lang="en-US" altLang="ko-KR" sz="1600" dirty="0" smtClean="0"/>
            </a:br>
            <a:r>
              <a:rPr lang="en-US" altLang="ko-KR" sz="1600" dirty="0" smtClean="0"/>
              <a:t>- LFS low-frequency </a:t>
            </a:r>
            <a:r>
              <a:rPr lang="en-US" altLang="ko-KR" sz="1600" dirty="0" err="1" smtClean="0"/>
              <a:t>eletrical</a:t>
            </a:r>
            <a:r>
              <a:rPr lang="en-US" altLang="ko-KR" sz="1600" dirty="0" smtClean="0"/>
              <a:t> stimulation</a:t>
            </a:r>
            <a:br>
              <a:rPr lang="en-US" altLang="ko-KR" sz="1600" dirty="0" smtClean="0"/>
            </a:br>
            <a:r>
              <a:rPr lang="en-US" altLang="ko-KR" sz="1600" dirty="0" smtClean="0"/>
              <a:t>- LTP long-term potentiation</a:t>
            </a:r>
            <a:br>
              <a:rPr lang="en-US" altLang="ko-KR" sz="1600" dirty="0" smtClean="0"/>
            </a:br>
            <a:r>
              <a:rPr lang="en-US" altLang="ko-KR" sz="1600" dirty="0" smtClean="0"/>
              <a:t>- LTD long-term depression</a:t>
            </a:r>
            <a:br>
              <a:rPr lang="en-US" altLang="ko-KR" sz="1600" dirty="0" smtClean="0"/>
            </a:br>
            <a:r>
              <a:rPr lang="en-US" altLang="ko-KR" sz="1600" dirty="0" smtClean="0"/>
              <a:t>- PKA protein kinase A</a:t>
            </a:r>
            <a:br>
              <a:rPr lang="en-US" altLang="ko-KR" sz="1600" dirty="0" smtClean="0"/>
            </a:br>
            <a:r>
              <a:rPr lang="en-US" altLang="ko-KR" sz="1600" dirty="0" smtClean="0"/>
              <a:t>- PKC protein kinase C</a:t>
            </a:r>
            <a:br>
              <a:rPr lang="en-US" altLang="ko-KR" sz="1600" dirty="0" smtClean="0"/>
            </a:br>
            <a:r>
              <a:rPr lang="en-US" altLang="ko-KR" sz="1600" dirty="0" smtClean="0"/>
              <a:t>- </a:t>
            </a:r>
            <a:r>
              <a:rPr lang="en-US" altLang="ko-KR" sz="1600" dirty="0" err="1" smtClean="0"/>
              <a:t>Glu</a:t>
            </a:r>
            <a:r>
              <a:rPr lang="en-US" altLang="ko-KR" sz="1600" dirty="0" smtClean="0"/>
              <a:t> glutamate</a:t>
            </a:r>
            <a:endParaRPr lang="ko-KR" altLang="en-US" sz="16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0"/>
            <a:ext cx="3589656" cy="6858000"/>
          </a:xfrm>
        </p:spPr>
      </p:pic>
    </p:spTree>
    <p:extLst>
      <p:ext uri="{BB962C8B-B14F-4D97-AF65-F5344CB8AC3E}">
        <p14:creationId xmlns:p14="http://schemas.microsoft.com/office/powerpoint/2010/main" xmlns="" val="1862781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ko-KR" altLang="en-US" sz="2400" dirty="0" smtClean="0"/>
              <a:t>▶</a:t>
            </a:r>
            <a:r>
              <a:rPr lang="en-US" altLang="ko-KR" sz="2400" dirty="0" smtClean="0"/>
              <a:t>LEC lateral </a:t>
            </a:r>
            <a:r>
              <a:rPr lang="en-US" altLang="ko-KR" sz="2400" dirty="0" err="1" smtClean="0"/>
              <a:t>entorhinal</a:t>
            </a:r>
            <a:r>
              <a:rPr lang="en-US" altLang="ko-KR" sz="2400" dirty="0" smtClean="0"/>
              <a:t> cortex</a:t>
            </a:r>
            <a:br>
              <a:rPr lang="en-US" altLang="ko-KR" sz="2400" dirty="0" smtClean="0"/>
            </a:br>
            <a:r>
              <a:rPr lang="en-US" altLang="ko-KR" sz="2400" dirty="0" smtClean="0"/>
              <a:t>▶MEC medial </a:t>
            </a:r>
            <a:r>
              <a:rPr lang="en-US" altLang="ko-KR" sz="2400" dirty="0" err="1" smtClean="0"/>
              <a:t>entorhinal</a:t>
            </a:r>
            <a:r>
              <a:rPr lang="en-US" altLang="ko-KR" sz="2400" dirty="0" smtClean="0"/>
              <a:t> cortex</a:t>
            </a:r>
            <a:endParaRPr lang="ko-KR" altLang="en-US" sz="24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678781"/>
            <a:ext cx="8229600" cy="4368800"/>
          </a:xfrm>
        </p:spPr>
      </p:pic>
    </p:spTree>
    <p:extLst>
      <p:ext uri="{BB962C8B-B14F-4D97-AF65-F5344CB8AC3E}">
        <p14:creationId xmlns:p14="http://schemas.microsoft.com/office/powerpoint/2010/main" xmlns="" val="790510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34" y="188640"/>
            <a:ext cx="9109166" cy="6546485"/>
          </a:xfrm>
        </p:spPr>
      </p:pic>
    </p:spTree>
    <p:extLst>
      <p:ext uri="{BB962C8B-B14F-4D97-AF65-F5344CB8AC3E}">
        <p14:creationId xmlns:p14="http://schemas.microsoft.com/office/powerpoint/2010/main" xmlns="" val="3906993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808" y="1600200"/>
            <a:ext cx="8080384" cy="4525963"/>
          </a:xfrm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3649208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0"/>
            <a:ext cx="6595744" cy="6898610"/>
          </a:xfrm>
        </p:spPr>
      </p:pic>
    </p:spTree>
    <p:extLst>
      <p:ext uri="{BB962C8B-B14F-4D97-AF65-F5344CB8AC3E}">
        <p14:creationId xmlns:p14="http://schemas.microsoft.com/office/powerpoint/2010/main" xmlns="" val="4153340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0"/>
            <a:ext cx="6048672" cy="6908533"/>
          </a:xfrm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6732240" y="1844825"/>
            <a:ext cx="2411759" cy="504056"/>
          </a:xfrm>
        </p:spPr>
        <p:txBody>
          <a:bodyPr>
            <a:normAutofit/>
          </a:bodyPr>
          <a:lstStyle/>
          <a:p>
            <a:pPr algn="l"/>
            <a:r>
              <a:rPr lang="en-US" altLang="ko-KR" sz="1200" dirty="0" smtClean="0"/>
              <a:t>▶LMN</a:t>
            </a:r>
            <a:br>
              <a:rPr lang="en-US" altLang="ko-KR" sz="1200" dirty="0" smtClean="0"/>
            </a:br>
            <a:r>
              <a:rPr lang="en-US" altLang="ko-KR" sz="1200" dirty="0" smtClean="0"/>
              <a:t>- lateral </a:t>
            </a:r>
            <a:r>
              <a:rPr lang="en-US" altLang="ko-KR" sz="1200" dirty="0" err="1" smtClean="0"/>
              <a:t>mammillary</a:t>
            </a:r>
            <a:r>
              <a:rPr lang="en-US" altLang="ko-KR" sz="1200" dirty="0" smtClean="0"/>
              <a:t>  nucleus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364149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24328" y="1124744"/>
            <a:ext cx="1162472" cy="2376264"/>
          </a:xfrm>
        </p:spPr>
        <p:txBody>
          <a:bodyPr>
            <a:normAutofit/>
          </a:bodyPr>
          <a:lstStyle/>
          <a:p>
            <a:pPr algn="l"/>
            <a:r>
              <a:rPr lang="en-US" altLang="ko-KR" sz="1600" dirty="0" smtClean="0"/>
              <a:t>▶</a:t>
            </a:r>
            <a:r>
              <a:rPr lang="en-US" altLang="ko-KR" sz="1600" dirty="0" smtClean="0"/>
              <a:t>LA</a:t>
            </a:r>
            <a:br>
              <a:rPr lang="en-US" altLang="ko-KR" sz="1600" dirty="0" smtClean="0"/>
            </a:br>
            <a:r>
              <a:rPr lang="en-US" altLang="ko-KR" sz="1600" dirty="0" smtClean="0"/>
              <a:t>- lateral </a:t>
            </a:r>
            <a:r>
              <a:rPr lang="en-US" altLang="ko-KR" sz="1600" dirty="0" err="1" smtClean="0"/>
              <a:t>amygdala</a:t>
            </a:r>
            <a:endParaRPr lang="ko-KR" altLang="en-US" sz="16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799"/>
            <a:ext cx="7258640" cy="6843201"/>
          </a:xfrm>
        </p:spPr>
      </p:pic>
    </p:spTree>
    <p:extLst>
      <p:ext uri="{BB962C8B-B14F-4D97-AF65-F5344CB8AC3E}">
        <p14:creationId xmlns:p14="http://schemas.microsoft.com/office/powerpoint/2010/main" xmlns="" val="4198997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40</Words>
  <Application>Microsoft Office PowerPoint</Application>
  <PresentationFormat>화면 슬라이드 쇼(4:3)</PresentationFormat>
  <Paragraphs>10</Paragraphs>
  <Slides>14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Hippocampus</vt:lpstr>
      <vt:lpstr>▶MGE - medial ganglion eminence ▶LGE - lateral ganglion eminence ▶HNE - hippocampal neuro epithelium ▶DNE - dantate neuro epithelium ▶VZ – ventrical zone</vt:lpstr>
      <vt:lpstr>▶SGZ  - subgranular zone  ▶NSC  - neural stem cell 신경줄기세포  ▶PO - post of birth</vt:lpstr>
      <vt:lpstr>슬라이드 4</vt:lpstr>
      <vt:lpstr>슬라이드 5</vt:lpstr>
      <vt:lpstr>슬라이드 6</vt:lpstr>
      <vt:lpstr>▶LMT – large mossy fiber terminal</vt:lpstr>
      <vt:lpstr>- HFS high-frequency eletrical stimulation - LFS low-frequency eletrical stimulation - LTP long-term potentiation - LTD long-term depression - PKA protein kinase A - PKC protein kinase C - Glu glutamate</vt:lpstr>
      <vt:lpstr>▶LEC lateral entorhinal cortex ▶MEC medial entorhinal cortex</vt:lpstr>
      <vt:lpstr>슬라이드 10</vt:lpstr>
      <vt:lpstr>슬라이드 11</vt:lpstr>
      <vt:lpstr>슬라이드 12</vt:lpstr>
      <vt:lpstr>▶LMN - lateral mammillary  nucleus </vt:lpstr>
      <vt:lpstr>▶LA - lateral amygdala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Hippocampus</dc:title>
  <dc:creator>Registered User</dc:creator>
  <cp:lastModifiedBy>user</cp:lastModifiedBy>
  <cp:revision>8</cp:revision>
  <dcterms:created xsi:type="dcterms:W3CDTF">2016-10-16T13:45:03Z</dcterms:created>
  <dcterms:modified xsi:type="dcterms:W3CDTF">2016-10-17T02:03:33Z</dcterms:modified>
</cp:coreProperties>
</file>