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A9FE3-5794-4706-AF07-FD8D5461763D}" type="datetimeFigureOut">
              <a:rPr lang="ko-KR" altLang="en-US" smtClean="0"/>
              <a:t>2019-04-28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34C7-A7C7-450A-A2D7-B8EE54FA09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9462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A9FE3-5794-4706-AF07-FD8D5461763D}" type="datetimeFigureOut">
              <a:rPr lang="ko-KR" altLang="en-US" smtClean="0"/>
              <a:t>2019-04-28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34C7-A7C7-450A-A2D7-B8EE54FA09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00234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A9FE3-5794-4706-AF07-FD8D5461763D}" type="datetimeFigureOut">
              <a:rPr lang="ko-KR" altLang="en-US" smtClean="0"/>
              <a:t>2019-04-28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34C7-A7C7-450A-A2D7-B8EE54FA09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0603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A9FE3-5794-4706-AF07-FD8D5461763D}" type="datetimeFigureOut">
              <a:rPr lang="ko-KR" altLang="en-US" smtClean="0"/>
              <a:t>2019-04-28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34C7-A7C7-450A-A2D7-B8EE54FA09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9965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A9FE3-5794-4706-AF07-FD8D5461763D}" type="datetimeFigureOut">
              <a:rPr lang="ko-KR" altLang="en-US" smtClean="0"/>
              <a:t>2019-04-28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34C7-A7C7-450A-A2D7-B8EE54FA09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8438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A9FE3-5794-4706-AF07-FD8D5461763D}" type="datetimeFigureOut">
              <a:rPr lang="ko-KR" altLang="en-US" smtClean="0"/>
              <a:t>2019-04-28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34C7-A7C7-450A-A2D7-B8EE54FA09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8139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A9FE3-5794-4706-AF07-FD8D5461763D}" type="datetimeFigureOut">
              <a:rPr lang="ko-KR" altLang="en-US" smtClean="0"/>
              <a:t>2019-04-28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34C7-A7C7-450A-A2D7-B8EE54FA09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6595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A9FE3-5794-4706-AF07-FD8D5461763D}" type="datetimeFigureOut">
              <a:rPr lang="ko-KR" altLang="en-US" smtClean="0"/>
              <a:t>2019-04-28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34C7-A7C7-450A-A2D7-B8EE54FA09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3384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A9FE3-5794-4706-AF07-FD8D5461763D}" type="datetimeFigureOut">
              <a:rPr lang="ko-KR" altLang="en-US" smtClean="0"/>
              <a:t>2019-04-28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34C7-A7C7-450A-A2D7-B8EE54FA09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9069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A9FE3-5794-4706-AF07-FD8D5461763D}" type="datetimeFigureOut">
              <a:rPr lang="ko-KR" altLang="en-US" smtClean="0"/>
              <a:t>2019-04-28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34C7-A7C7-450A-A2D7-B8EE54FA09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0101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A9FE3-5794-4706-AF07-FD8D5461763D}" type="datetimeFigureOut">
              <a:rPr lang="ko-KR" altLang="en-US" smtClean="0"/>
              <a:t>2019-04-28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34C7-A7C7-450A-A2D7-B8EE54FA09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4283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A9FE3-5794-4706-AF07-FD8D5461763D}" type="datetimeFigureOut">
              <a:rPr lang="ko-KR" altLang="en-US" smtClean="0"/>
              <a:t>2019-04-28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5434C7-A7C7-450A-A2D7-B8EE54FA09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652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60947" y="593559"/>
            <a:ext cx="11574379" cy="291640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제 </a:t>
            </a:r>
            <a:r>
              <a:rPr lang="en-US" altLang="ko-KR" dirty="0" smtClean="0"/>
              <a:t>11</a:t>
            </a:r>
            <a:r>
              <a:rPr lang="ko-KR" altLang="en-US" dirty="0" smtClean="0"/>
              <a:t>회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 smtClean="0"/>
              <a:t>137</a:t>
            </a:r>
            <a:r>
              <a:rPr lang="ko-KR" altLang="en-US" dirty="0" smtClean="0"/>
              <a:t>억년 우주의 진화 </a:t>
            </a:r>
            <a:r>
              <a:rPr lang="en-US" altLang="ko-KR" dirty="0" smtClean="0"/>
              <a:t>-</a:t>
            </a:r>
            <a:r>
              <a:rPr lang="ko-KR" altLang="en-US" dirty="0" smtClean="0"/>
              <a:t> </a:t>
            </a:r>
            <a:r>
              <a:rPr lang="en-US" altLang="ko-KR" dirty="0"/>
              <a:t>2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5117431"/>
            <a:ext cx="9144000" cy="485274"/>
          </a:xfrm>
        </p:spPr>
        <p:txBody>
          <a:bodyPr/>
          <a:lstStyle/>
          <a:p>
            <a:r>
              <a:rPr lang="en-US" altLang="ko-KR" dirty="0" smtClean="0"/>
              <a:t>2019-04-28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14145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750" y="0"/>
            <a:ext cx="6286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8829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1435" y="0"/>
            <a:ext cx="50891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4731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667" y="0"/>
            <a:ext cx="73146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5705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423" y="0"/>
            <a:ext cx="10547935" cy="6891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7066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840" y="9044"/>
            <a:ext cx="9173076" cy="6848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5518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257" y="0"/>
            <a:ext cx="77954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615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4</Words>
  <Application>Microsoft Office PowerPoint</Application>
  <PresentationFormat>와이드스크린</PresentationFormat>
  <Paragraphs>2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제 11회  137억년 우주의 진화 - 2강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 137억년 우주의 진화 - 2강</dc:title>
  <dc:creator>김지후</dc:creator>
  <cp:lastModifiedBy>김지후</cp:lastModifiedBy>
  <cp:revision>2</cp:revision>
  <dcterms:created xsi:type="dcterms:W3CDTF">2019-04-28T12:25:21Z</dcterms:created>
  <dcterms:modified xsi:type="dcterms:W3CDTF">2019-04-28T12:35:11Z</dcterms:modified>
</cp:coreProperties>
</file>