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81" r:id="rId4"/>
    <p:sldId id="297" r:id="rId5"/>
    <p:sldId id="282" r:id="rId6"/>
    <p:sldId id="284" r:id="rId7"/>
    <p:sldId id="285" r:id="rId8"/>
    <p:sldId id="296" r:id="rId9"/>
    <p:sldId id="286" r:id="rId10"/>
    <p:sldId id="287" r:id="rId11"/>
    <p:sldId id="288" r:id="rId12"/>
    <p:sldId id="289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70" d="100"/>
          <a:sy n="70" d="100"/>
        </p:scale>
        <p:origin x="-1194" y="-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024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62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879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3687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0702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000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694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8556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300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5049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597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34A6E-582D-4952-9BFB-696BCF664BB2}" type="datetimeFigureOut">
              <a:rPr lang="ko-KR" altLang="en-US" smtClean="0"/>
              <a:t>2018-05-13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326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67384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/>
              <a:t>6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8674"/>
            <a:ext cx="9144000" cy="429126"/>
          </a:xfrm>
        </p:spPr>
        <p:txBody>
          <a:bodyPr/>
          <a:lstStyle/>
          <a:p>
            <a:r>
              <a:rPr lang="en-US" altLang="ko-KR" dirty="0" smtClean="0"/>
              <a:t>2018-5-13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4094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563" y="377825"/>
            <a:ext cx="5980112" cy="610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5457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725" y="109538"/>
            <a:ext cx="5919788" cy="664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6421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41448"/>
            <a:ext cx="12163357" cy="5704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862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-26988"/>
            <a:ext cx="11315700" cy="691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5839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1176338"/>
            <a:ext cx="12199938" cy="451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1146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642938"/>
            <a:ext cx="10394950" cy="557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424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15" y="776840"/>
            <a:ext cx="12214515" cy="5405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145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465" y="186047"/>
            <a:ext cx="7541216" cy="6671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412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725" y="404813"/>
            <a:ext cx="7950200" cy="605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083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038" y="100013"/>
            <a:ext cx="8029575" cy="666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428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" y="301625"/>
            <a:ext cx="10948988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643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8</Words>
  <Application>Microsoft Office PowerPoint</Application>
  <PresentationFormat>사용자 지정</PresentationFormat>
  <Paragraphs>2</Paragraphs>
  <Slides>12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Office 테마</vt:lpstr>
      <vt:lpstr>제 10회 137억년 6강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137억년 5강</dc:title>
  <dc:creator>김지후</dc:creator>
  <cp:lastModifiedBy>박경택</cp:lastModifiedBy>
  <cp:revision>17</cp:revision>
  <dcterms:created xsi:type="dcterms:W3CDTF">2018-04-29T11:36:53Z</dcterms:created>
  <dcterms:modified xsi:type="dcterms:W3CDTF">2018-05-13T14:01:50Z</dcterms:modified>
</cp:coreProperties>
</file>