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2018-09-16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17609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2018-09-16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6075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2018-09-16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0771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2018-09-16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8750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2018-09-16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3727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2018-09-16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136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2018-09-16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0429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2018-09-16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5846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2018-09-16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0461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2018-09-16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0510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2018-09-16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7391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09115-6C2D-4C1A-893D-5724ABF73B06}" type="datetimeFigureOut">
              <a:rPr lang="ko-KR" altLang="en-US" smtClean="0"/>
              <a:t>2018-09-16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3038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098885" y="1114342"/>
            <a:ext cx="9809747" cy="1115511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10</a:t>
            </a:r>
            <a:r>
              <a:rPr lang="ko-KR" altLang="en-US" dirty="0" smtClean="0"/>
              <a:t>회 특별한 </a:t>
            </a:r>
            <a:r>
              <a:rPr lang="ko-KR" altLang="en-US" dirty="0" err="1" smtClean="0"/>
              <a:t>뇌과학</a:t>
            </a:r>
            <a:r>
              <a:rPr lang="ko-KR" altLang="en-US" dirty="0" smtClean="0"/>
              <a:t> </a:t>
            </a:r>
            <a:r>
              <a:rPr lang="en-US" altLang="ko-KR" dirty="0" smtClean="0"/>
              <a:t>1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820652"/>
            <a:ext cx="9144000" cy="437147"/>
          </a:xfrm>
        </p:spPr>
        <p:txBody>
          <a:bodyPr/>
          <a:lstStyle/>
          <a:p>
            <a:r>
              <a:rPr lang="en-US" altLang="ko-KR" dirty="0" smtClean="0"/>
              <a:t>2018-09-16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644006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474" y="0"/>
            <a:ext cx="9889958" cy="6892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1322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936" y="0"/>
            <a:ext cx="10684044" cy="6866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5192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841" y="0"/>
            <a:ext cx="68723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5124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159" y="0"/>
            <a:ext cx="65936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0932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567" y="0"/>
            <a:ext cx="88968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6695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8" y="473242"/>
            <a:ext cx="12164342" cy="5879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4073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2215" y="0"/>
            <a:ext cx="34075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5745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2787" y="0"/>
            <a:ext cx="56864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2672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22" y="0"/>
            <a:ext cx="11598442" cy="6838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0748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와이드스크린</PresentationFormat>
  <Paragraphs>2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3" baseType="lpstr">
      <vt:lpstr>맑은 고딕</vt:lpstr>
      <vt:lpstr>Arial</vt:lpstr>
      <vt:lpstr>Office 테마</vt:lpstr>
      <vt:lpstr>제 10회 특별한 뇌과학 1강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10회 특별한 뇌과학 1강</dc:title>
  <dc:creator>김지후</dc:creator>
  <cp:lastModifiedBy>김지후</cp:lastModifiedBy>
  <cp:revision>1</cp:revision>
  <dcterms:created xsi:type="dcterms:W3CDTF">2018-09-16T13:05:38Z</dcterms:created>
  <dcterms:modified xsi:type="dcterms:W3CDTF">2018-09-16T13:05:49Z</dcterms:modified>
</cp:coreProperties>
</file>