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5" r:id="rId7"/>
    <p:sldId id="264" r:id="rId8"/>
    <p:sldId id="263" r:id="rId9"/>
    <p:sldId id="262" r:id="rId10"/>
    <p:sldId id="260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422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9E32A-EECF-45C8-8711-5CD99B6C4495}" type="datetimeFigureOut">
              <a:rPr lang="ko-KR" altLang="en-US" smtClean="0"/>
              <a:t>2017-04-23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FDD02-FF3A-47CA-BB78-9E5740C368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277515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9E32A-EECF-45C8-8711-5CD99B6C4495}" type="datetimeFigureOut">
              <a:rPr lang="ko-KR" altLang="en-US" smtClean="0"/>
              <a:t>2017-04-23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FDD02-FF3A-47CA-BB78-9E5740C368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746646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9E32A-EECF-45C8-8711-5CD99B6C4495}" type="datetimeFigureOut">
              <a:rPr lang="ko-KR" altLang="en-US" smtClean="0"/>
              <a:t>2017-04-23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FDD02-FF3A-47CA-BB78-9E5740C368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181704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9E32A-EECF-45C8-8711-5CD99B6C4495}" type="datetimeFigureOut">
              <a:rPr lang="ko-KR" altLang="en-US" smtClean="0"/>
              <a:t>2017-04-23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FDD02-FF3A-47CA-BB78-9E5740C368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0263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9E32A-EECF-45C8-8711-5CD99B6C4495}" type="datetimeFigureOut">
              <a:rPr lang="ko-KR" altLang="en-US" smtClean="0"/>
              <a:t>2017-04-23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FDD02-FF3A-47CA-BB78-9E5740C368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19804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9E32A-EECF-45C8-8711-5CD99B6C4495}" type="datetimeFigureOut">
              <a:rPr lang="ko-KR" altLang="en-US" smtClean="0"/>
              <a:t>2017-04-23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FDD02-FF3A-47CA-BB78-9E5740C368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323818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9E32A-EECF-45C8-8711-5CD99B6C4495}" type="datetimeFigureOut">
              <a:rPr lang="ko-KR" altLang="en-US" smtClean="0"/>
              <a:t>2017-04-23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FDD02-FF3A-47CA-BB78-9E5740C368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963991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9E32A-EECF-45C8-8711-5CD99B6C4495}" type="datetimeFigureOut">
              <a:rPr lang="ko-KR" altLang="en-US" smtClean="0"/>
              <a:t>2017-04-23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FDD02-FF3A-47CA-BB78-9E5740C368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101915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9E32A-EECF-45C8-8711-5CD99B6C4495}" type="datetimeFigureOut">
              <a:rPr lang="ko-KR" altLang="en-US" smtClean="0"/>
              <a:t>2017-04-23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FDD02-FF3A-47CA-BB78-9E5740C368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908976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9E32A-EECF-45C8-8711-5CD99B6C4495}" type="datetimeFigureOut">
              <a:rPr lang="ko-KR" altLang="en-US" smtClean="0"/>
              <a:t>2017-04-23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FDD02-FF3A-47CA-BB78-9E5740C368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202187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9E32A-EECF-45C8-8711-5CD99B6C4495}" type="datetimeFigureOut">
              <a:rPr lang="ko-KR" altLang="en-US" smtClean="0"/>
              <a:t>2017-04-23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FDD02-FF3A-47CA-BB78-9E5740C368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670033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19E32A-EECF-45C8-8711-5CD99B6C4495}" type="datetimeFigureOut">
              <a:rPr lang="ko-KR" altLang="en-US" smtClean="0"/>
              <a:t>2017-04-23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0FDD02-FF3A-47CA-BB78-9E5740C368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323138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094252" y="1124744"/>
            <a:ext cx="6944816" cy="1008112"/>
          </a:xfrm>
          <a:solidFill>
            <a:schemeClr val="accent2">
              <a:lumMod val="60000"/>
              <a:lumOff val="40000"/>
            </a:schemeClr>
          </a:solidFill>
        </p:spPr>
        <p:txBody>
          <a:bodyPr>
            <a:noAutofit/>
          </a:bodyPr>
          <a:lstStyle/>
          <a:p>
            <a:r>
              <a:rPr lang="ko-KR" altLang="en-US" sz="3200" b="1" dirty="0" smtClean="0"/>
              <a:t>제</a:t>
            </a:r>
            <a:r>
              <a:rPr lang="en-US" altLang="ko-KR" sz="3200" b="1" dirty="0" smtClean="0"/>
              <a:t>9</a:t>
            </a:r>
            <a:r>
              <a:rPr lang="ko-KR" altLang="en-US" sz="3200" b="1" dirty="0" smtClean="0"/>
              <a:t>회 </a:t>
            </a:r>
            <a:r>
              <a:rPr lang="en-US" altLang="ko-KR" sz="3200" b="1" dirty="0" smtClean="0"/>
              <a:t>137</a:t>
            </a:r>
            <a:r>
              <a:rPr lang="ko-KR" altLang="en-US" sz="3200" b="1" dirty="0" smtClean="0"/>
              <a:t>억년 </a:t>
            </a:r>
            <a:r>
              <a:rPr lang="en-US" altLang="ko-KR" sz="3200" b="1" dirty="0" smtClean="0"/>
              <a:t>2</a:t>
            </a:r>
            <a:r>
              <a:rPr lang="ko-KR" altLang="en-US" sz="3200" b="1" dirty="0" smtClean="0"/>
              <a:t>강</a:t>
            </a:r>
            <a:r>
              <a:rPr lang="en-US" altLang="ko-KR" sz="3200" b="1" dirty="0" smtClean="0"/>
              <a:t>(2017. 4. 23)</a:t>
            </a:r>
            <a:endParaRPr lang="ko-KR" altLang="en-US" sz="3200" b="1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03648" y="3068960"/>
            <a:ext cx="6912768" cy="2376264"/>
          </a:xfrm>
        </p:spPr>
        <p:txBody>
          <a:bodyPr/>
          <a:lstStyle/>
          <a:p>
            <a:endParaRPr lang="ko-KR" altLang="en-US" dirty="0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340" y="2852936"/>
            <a:ext cx="9144000" cy="2651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30965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8732" y="0"/>
            <a:ext cx="4906536" cy="6858000"/>
          </a:xfrm>
        </p:spPr>
      </p:pic>
    </p:spTree>
    <p:extLst>
      <p:ext uri="{BB962C8B-B14F-4D97-AF65-F5344CB8AC3E}">
        <p14:creationId xmlns:p14="http://schemas.microsoft.com/office/powerpoint/2010/main" val="25878292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내용 개체 틀 1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22256"/>
            <a:ext cx="9144000" cy="2413488"/>
          </a:xfrm>
        </p:spPr>
      </p:pic>
    </p:spTree>
    <p:extLst>
      <p:ext uri="{BB962C8B-B14F-4D97-AF65-F5344CB8AC3E}">
        <p14:creationId xmlns:p14="http://schemas.microsoft.com/office/powerpoint/2010/main" val="8018925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내용 개체 틀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21658"/>
            <a:ext cx="9144000" cy="5214683"/>
          </a:xfrm>
        </p:spPr>
      </p:pic>
    </p:spTree>
    <p:extLst>
      <p:ext uri="{BB962C8B-B14F-4D97-AF65-F5344CB8AC3E}">
        <p14:creationId xmlns:p14="http://schemas.microsoft.com/office/powerpoint/2010/main" val="24851088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내용 개체 틀 1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325" y="0"/>
            <a:ext cx="7629349" cy="6858000"/>
          </a:xfrm>
        </p:spPr>
      </p:pic>
    </p:spTree>
    <p:extLst>
      <p:ext uri="{BB962C8B-B14F-4D97-AF65-F5344CB8AC3E}">
        <p14:creationId xmlns:p14="http://schemas.microsoft.com/office/powerpoint/2010/main" val="40886250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내용 개체 틀 1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44383"/>
            <a:ext cx="9144000" cy="4169234"/>
          </a:xfrm>
        </p:spPr>
      </p:pic>
    </p:spTree>
    <p:extLst>
      <p:ext uri="{BB962C8B-B14F-4D97-AF65-F5344CB8AC3E}">
        <p14:creationId xmlns:p14="http://schemas.microsoft.com/office/powerpoint/2010/main" val="34483341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내용 개체 틀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840" y="1916832"/>
            <a:ext cx="2952328" cy="3808255"/>
          </a:xfrm>
        </p:spPr>
      </p:pic>
    </p:spTree>
    <p:extLst>
      <p:ext uri="{BB962C8B-B14F-4D97-AF65-F5344CB8AC3E}">
        <p14:creationId xmlns:p14="http://schemas.microsoft.com/office/powerpoint/2010/main" val="31100596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내용 개체 틀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25943"/>
            <a:ext cx="9144000" cy="4406113"/>
          </a:xfrm>
        </p:spPr>
      </p:pic>
    </p:spTree>
    <p:extLst>
      <p:ext uri="{BB962C8B-B14F-4D97-AF65-F5344CB8AC3E}">
        <p14:creationId xmlns:p14="http://schemas.microsoft.com/office/powerpoint/2010/main" val="37889598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내용 개체 틀 1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690" y="346710"/>
            <a:ext cx="8770620" cy="6164580"/>
          </a:xfrm>
        </p:spPr>
      </p:pic>
    </p:spTree>
    <p:extLst>
      <p:ext uri="{BB962C8B-B14F-4D97-AF65-F5344CB8AC3E}">
        <p14:creationId xmlns:p14="http://schemas.microsoft.com/office/powerpoint/2010/main" val="11797968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내용 개체 틀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3841" y="0"/>
            <a:ext cx="4776318" cy="6858000"/>
          </a:xfrm>
        </p:spPr>
      </p:pic>
    </p:spTree>
    <p:extLst>
      <p:ext uri="{BB962C8B-B14F-4D97-AF65-F5344CB8AC3E}">
        <p14:creationId xmlns:p14="http://schemas.microsoft.com/office/powerpoint/2010/main" val="11768420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내용 개체 틀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2032" y="0"/>
            <a:ext cx="3099935" cy="6858000"/>
          </a:xfrm>
        </p:spPr>
      </p:pic>
    </p:spTree>
    <p:extLst>
      <p:ext uri="{BB962C8B-B14F-4D97-AF65-F5344CB8AC3E}">
        <p14:creationId xmlns:p14="http://schemas.microsoft.com/office/powerpoint/2010/main" val="34349410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내용 개체 틀 1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2339"/>
            <a:ext cx="9144000" cy="5693321"/>
          </a:xfrm>
        </p:spPr>
      </p:pic>
    </p:spTree>
    <p:extLst>
      <p:ext uri="{BB962C8B-B14F-4D97-AF65-F5344CB8AC3E}">
        <p14:creationId xmlns:p14="http://schemas.microsoft.com/office/powerpoint/2010/main" val="12256915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내용 개체 틀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40760"/>
            <a:ext cx="9144000" cy="5376480"/>
          </a:xfrm>
        </p:spPr>
      </p:pic>
    </p:spTree>
    <p:extLst>
      <p:ext uri="{BB962C8B-B14F-4D97-AF65-F5344CB8AC3E}">
        <p14:creationId xmlns:p14="http://schemas.microsoft.com/office/powerpoint/2010/main" val="20565053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14</Words>
  <Application>Microsoft Office PowerPoint</Application>
  <PresentationFormat>화면 슬라이드 쇼(4:3)</PresentationFormat>
  <Paragraphs>1</Paragraphs>
  <Slides>13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13</vt:i4>
      </vt:variant>
    </vt:vector>
  </HeadingPairs>
  <TitlesOfParts>
    <vt:vector size="14" baseType="lpstr">
      <vt:lpstr>Office 테마</vt:lpstr>
      <vt:lpstr>제9회 137억년 2강(2017. 4. 23)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Microsoft Corporation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제9회 137억년 2강(2017. 4. 23)</dc:title>
  <dc:creator>Registered User</dc:creator>
  <cp:lastModifiedBy>Registered User</cp:lastModifiedBy>
  <cp:revision>2</cp:revision>
  <dcterms:created xsi:type="dcterms:W3CDTF">2017-04-23T13:30:30Z</dcterms:created>
  <dcterms:modified xsi:type="dcterms:W3CDTF">2017-04-23T14:20:11Z</dcterms:modified>
</cp:coreProperties>
</file>