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86B8D-8449-4129-9BA6-D479B10F807F}" type="datetimeFigureOut">
              <a:rPr lang="ko-KR" altLang="en-US" smtClean="0"/>
              <a:t>2018-03-04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C6D2-9809-419D-96DF-32C9CF6D16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5640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86B8D-8449-4129-9BA6-D479B10F807F}" type="datetimeFigureOut">
              <a:rPr lang="ko-KR" altLang="en-US" smtClean="0"/>
              <a:t>2018-03-04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C6D2-9809-419D-96DF-32C9CF6D16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9889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86B8D-8449-4129-9BA6-D479B10F807F}" type="datetimeFigureOut">
              <a:rPr lang="ko-KR" altLang="en-US" smtClean="0"/>
              <a:t>2018-03-04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C6D2-9809-419D-96DF-32C9CF6D16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0778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86B8D-8449-4129-9BA6-D479B10F807F}" type="datetimeFigureOut">
              <a:rPr lang="ko-KR" altLang="en-US" smtClean="0"/>
              <a:t>2018-03-04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C6D2-9809-419D-96DF-32C9CF6D16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8498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86B8D-8449-4129-9BA6-D479B10F807F}" type="datetimeFigureOut">
              <a:rPr lang="ko-KR" altLang="en-US" smtClean="0"/>
              <a:t>2018-03-04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C6D2-9809-419D-96DF-32C9CF6D16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5038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86B8D-8449-4129-9BA6-D479B10F807F}" type="datetimeFigureOut">
              <a:rPr lang="ko-KR" altLang="en-US" smtClean="0"/>
              <a:t>2018-03-04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C6D2-9809-419D-96DF-32C9CF6D16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6850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86B8D-8449-4129-9BA6-D479B10F807F}" type="datetimeFigureOut">
              <a:rPr lang="ko-KR" altLang="en-US" smtClean="0"/>
              <a:t>2018-03-04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C6D2-9809-419D-96DF-32C9CF6D16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3147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86B8D-8449-4129-9BA6-D479B10F807F}" type="datetimeFigureOut">
              <a:rPr lang="ko-KR" altLang="en-US" smtClean="0"/>
              <a:t>2018-03-04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C6D2-9809-419D-96DF-32C9CF6D16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9561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86B8D-8449-4129-9BA6-D479B10F807F}" type="datetimeFigureOut">
              <a:rPr lang="ko-KR" altLang="en-US" smtClean="0"/>
              <a:t>2018-03-04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C6D2-9809-419D-96DF-32C9CF6D16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9374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86B8D-8449-4129-9BA6-D479B10F807F}" type="datetimeFigureOut">
              <a:rPr lang="ko-KR" altLang="en-US" smtClean="0"/>
              <a:t>2018-03-04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C6D2-9809-419D-96DF-32C9CF6D16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2945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86B8D-8449-4129-9BA6-D479B10F807F}" type="datetimeFigureOut">
              <a:rPr lang="ko-KR" altLang="en-US" smtClean="0"/>
              <a:t>2018-03-04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C6D2-9809-419D-96DF-32C9CF6D16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718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E86B8D-8449-4129-9BA6-D479B10F807F}" type="datetimeFigureOut">
              <a:rPr lang="ko-KR" altLang="en-US" smtClean="0"/>
              <a:t>2018-03-04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BC6D2-9809-419D-96DF-32C9CF6D16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9849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387056"/>
            <a:ext cx="9144000" cy="1083426"/>
          </a:xfrm>
        </p:spPr>
        <p:txBody>
          <a:bodyPr/>
          <a:lstStyle/>
          <a:p>
            <a:r>
              <a:rPr lang="ko-KR" altLang="en-US" dirty="0" err="1" smtClean="0"/>
              <a:t>과학리딩</a:t>
            </a:r>
            <a:r>
              <a:rPr lang="ko-KR" altLang="en-US" dirty="0" smtClean="0"/>
              <a:t> 제 </a:t>
            </a:r>
            <a:r>
              <a:rPr lang="en-US" altLang="ko-KR" dirty="0" smtClean="0"/>
              <a:t>32</a:t>
            </a:r>
            <a:r>
              <a:rPr lang="ko-KR" altLang="en-US" dirty="0" smtClean="0"/>
              <a:t>회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772526"/>
            <a:ext cx="9144000" cy="485274"/>
          </a:xfrm>
        </p:spPr>
        <p:txBody>
          <a:bodyPr/>
          <a:lstStyle/>
          <a:p>
            <a:r>
              <a:rPr lang="en-US" altLang="ko-KR" dirty="0" smtClean="0"/>
              <a:t>2018-3-4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05854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257300"/>
            <a:ext cx="91440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1557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754" y="0"/>
            <a:ext cx="5450681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9285" y="80210"/>
            <a:ext cx="577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#22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768443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690562"/>
            <a:ext cx="9144000" cy="54768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9285" y="80210"/>
            <a:ext cx="577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#22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068197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53" y="0"/>
            <a:ext cx="10074442" cy="670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602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3768" y="5211454"/>
            <a:ext cx="3818021" cy="1825492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0980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563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와이드스크린</PresentationFormat>
  <Paragraphs>4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9" baseType="lpstr">
      <vt:lpstr>맑은 고딕</vt:lpstr>
      <vt:lpstr>Arial</vt:lpstr>
      <vt:lpstr>Office 테마</vt:lpstr>
      <vt:lpstr>과학리딩 제 32회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과학리딩 제 32회</dc:title>
  <dc:creator>김지후</dc:creator>
  <cp:lastModifiedBy>김지후</cp:lastModifiedBy>
  <cp:revision>1</cp:revision>
  <dcterms:created xsi:type="dcterms:W3CDTF">2018-03-04T12:13:40Z</dcterms:created>
  <dcterms:modified xsi:type="dcterms:W3CDTF">2018-03-04T12:13:53Z</dcterms:modified>
</cp:coreProperties>
</file>