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75" r:id="rId4"/>
    <p:sldId id="267" r:id="rId5"/>
    <p:sldId id="268" r:id="rId6"/>
    <p:sldId id="269" r:id="rId7"/>
    <p:sldId id="291" r:id="rId8"/>
    <p:sldId id="287" r:id="rId9"/>
    <p:sldId id="293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FF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88" autoAdjust="0"/>
    <p:restoredTop sz="94660"/>
  </p:normalViewPr>
  <p:slideViewPr>
    <p:cSldViewPr snapToGrid="0">
      <p:cViewPr varScale="1">
        <p:scale>
          <a:sx n="89" d="100"/>
          <a:sy n="89" d="100"/>
        </p:scale>
        <p:origin x="58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2020-10-18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그림 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379" y="142971"/>
            <a:ext cx="10815241" cy="657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619" y="39330"/>
            <a:ext cx="9900762" cy="677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75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그림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0420" y="498007"/>
            <a:ext cx="2109399" cy="5877053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928" y="416310"/>
            <a:ext cx="9406943" cy="5761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62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b="39828"/>
          <a:stretch/>
        </p:blipFill>
        <p:spPr>
          <a:xfrm>
            <a:off x="839385" y="514404"/>
            <a:ext cx="4736263" cy="1620000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104" y="2460724"/>
            <a:ext cx="5147235" cy="1548000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3434" y="96324"/>
            <a:ext cx="5598487" cy="4320000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183" y="4517924"/>
            <a:ext cx="11711431" cy="21398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8958" y="4968803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u="sng" dirty="0" smtClean="0"/>
              <a:t>분자의 산화</a:t>
            </a:r>
            <a:endParaRPr lang="ko-KR" altLang="en-US" sz="1000" u="sng" dirty="0"/>
          </a:p>
        </p:txBody>
      </p:sp>
    </p:spTree>
    <p:extLst>
      <p:ext uri="{BB962C8B-B14F-4D97-AF65-F5344CB8AC3E}">
        <p14:creationId xmlns:p14="http://schemas.microsoft.com/office/powerpoint/2010/main" val="308920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7752" t="35468" r="32192" b="18508"/>
          <a:stretch/>
        </p:blipFill>
        <p:spPr>
          <a:xfrm>
            <a:off x="532195" y="1432579"/>
            <a:ext cx="937359" cy="1080000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3876" y="893856"/>
            <a:ext cx="8250536" cy="2520000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4"/>
          <a:srcRect b="4981"/>
          <a:stretch/>
        </p:blipFill>
        <p:spPr>
          <a:xfrm>
            <a:off x="143687" y="3531888"/>
            <a:ext cx="11950913" cy="2394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52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935" y="0"/>
            <a:ext cx="5211458" cy="2268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730" y="2961484"/>
            <a:ext cx="9906859" cy="35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90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74" y="103344"/>
            <a:ext cx="11851651" cy="665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80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그림 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4368" y="0"/>
            <a:ext cx="5157663" cy="6706181"/>
          </a:xfrm>
          <a:prstGeom prst="rect">
            <a:avLst/>
          </a:prstGeom>
        </p:spPr>
      </p:pic>
      <p:pic>
        <p:nvPicPr>
          <p:cNvPr id="57" name="그림 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990" y="94925"/>
            <a:ext cx="4846740" cy="6681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046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834</TotalTime>
  <Words>10</Words>
  <Application>Microsoft Office PowerPoint</Application>
  <PresentationFormat>와이드스크린</PresentationFormat>
  <Paragraphs>3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제12회 특별한 뇌과학 1강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98</cp:revision>
  <dcterms:created xsi:type="dcterms:W3CDTF">2019-11-03T12:20:51Z</dcterms:created>
  <dcterms:modified xsi:type="dcterms:W3CDTF">2020-10-19T15:24:45Z</dcterms:modified>
</cp:coreProperties>
</file>