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16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141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490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4580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101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1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163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033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8485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080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38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B29AD-403E-471B-95C3-1CD200674DB2}" type="datetimeFigureOut">
              <a:rPr lang="ko-KR" altLang="en-US" smtClean="0"/>
              <a:t>2017-02-13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508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236296" y="0"/>
            <a:ext cx="1908832" cy="6858000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endParaRPr lang="en-US" altLang="ko-KR" sz="2800" dirty="0" smtClean="0">
              <a:solidFill>
                <a:schemeClr val="tx1"/>
              </a:solidFill>
            </a:endParaRPr>
          </a:p>
          <a:p>
            <a:endParaRPr lang="en-US" altLang="ko-KR" sz="2800" dirty="0">
              <a:solidFill>
                <a:schemeClr val="tx1"/>
              </a:solidFill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</a:rPr>
              <a:t>20170212</a:t>
            </a:r>
            <a:endParaRPr lang="en-US" altLang="ko-KR" sz="2800" dirty="0" smtClean="0">
              <a:solidFill>
                <a:schemeClr val="tx1"/>
              </a:solidFill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ko-KR" altLang="en-US" sz="2800" dirty="0" smtClean="0">
                <a:solidFill>
                  <a:schemeClr val="tx1"/>
                </a:solidFill>
              </a:rPr>
              <a:t>제</a:t>
            </a:r>
            <a:r>
              <a:rPr lang="en-US" altLang="ko-KR" sz="2800" dirty="0" smtClean="0">
                <a:solidFill>
                  <a:schemeClr val="tx1"/>
                </a:solidFill>
              </a:rPr>
              <a:t>20</a:t>
            </a:r>
            <a:r>
              <a:rPr lang="ko-KR" altLang="en-US" sz="2800" dirty="0" smtClean="0">
                <a:solidFill>
                  <a:schemeClr val="tx1"/>
                </a:solidFill>
              </a:rPr>
              <a:t>차</a:t>
            </a:r>
            <a:r>
              <a:rPr lang="ko-KR" altLang="en-US" sz="2800" dirty="0" smtClean="0">
                <a:solidFill>
                  <a:schemeClr val="tx1"/>
                </a:solidFill>
              </a:rPr>
              <a:t/>
            </a:r>
            <a:br>
              <a:rPr lang="ko-KR" altLang="en-US" sz="2800" dirty="0" smtClean="0">
                <a:solidFill>
                  <a:schemeClr val="tx1"/>
                </a:solidFill>
              </a:rPr>
            </a:br>
            <a:r>
              <a:rPr lang="ko-KR" altLang="en-US" sz="2800" dirty="0" err="1" smtClean="0">
                <a:solidFill>
                  <a:schemeClr val="tx1"/>
                </a:solidFill>
              </a:rPr>
              <a:t>과학리딩</a:t>
            </a:r>
            <a:r>
              <a:rPr lang="ko-KR" altLang="en-US" sz="2800" dirty="0" smtClean="0">
                <a:solidFill>
                  <a:schemeClr val="tx1"/>
                </a:solidFill>
              </a:rPr>
              <a:t/>
            </a:r>
            <a:br>
              <a:rPr lang="ko-KR" altLang="en-US" sz="2800" dirty="0" smtClean="0">
                <a:solidFill>
                  <a:schemeClr val="tx1"/>
                </a:solidFill>
              </a:rPr>
            </a:br>
            <a:r>
              <a:rPr lang="ko-KR" altLang="en-US" sz="2800" dirty="0" smtClean="0">
                <a:solidFill>
                  <a:schemeClr val="tx1"/>
                </a:solidFill>
              </a:rPr>
              <a:t/>
            </a:r>
            <a:br>
              <a:rPr lang="ko-KR" altLang="en-US" sz="2800" dirty="0" smtClean="0">
                <a:solidFill>
                  <a:schemeClr val="tx1"/>
                </a:solidFill>
              </a:rPr>
            </a:br>
            <a:r>
              <a:rPr lang="ko-KR" altLang="en-US" sz="2800" dirty="0" smtClean="0">
                <a:solidFill>
                  <a:schemeClr val="tx1"/>
                </a:solidFill>
              </a:rPr>
              <a:t>상행감각</a:t>
            </a:r>
            <a:r>
              <a:rPr lang="en-US" altLang="ko-KR" sz="2800" dirty="0" smtClean="0">
                <a:solidFill>
                  <a:schemeClr val="tx1"/>
                </a:solidFill>
              </a:rPr>
              <a:t>,</a:t>
            </a:r>
            <a:r>
              <a:rPr lang="ko-KR" altLang="en-US" sz="2800" dirty="0" smtClean="0">
                <a:solidFill>
                  <a:schemeClr val="tx1"/>
                </a:solidFill>
              </a:rPr>
              <a:t>하행운동</a:t>
            </a:r>
            <a:endParaRPr lang="ko-KR" altLang="en-US" sz="2000" dirty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0688"/>
            <a:ext cx="7260336" cy="5539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98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5712"/>
            <a:ext cx="6852288" cy="6852288"/>
          </a:xfrm>
        </p:spPr>
      </p:pic>
    </p:spTree>
    <p:extLst>
      <p:ext uri="{BB962C8B-B14F-4D97-AF65-F5344CB8AC3E}">
        <p14:creationId xmlns:p14="http://schemas.microsoft.com/office/powerpoint/2010/main" val="2244386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1"/>
            <a:ext cx="5256584" cy="6868325"/>
          </a:xfrm>
        </p:spPr>
      </p:pic>
    </p:spTree>
    <p:extLst>
      <p:ext uri="{BB962C8B-B14F-4D97-AF65-F5344CB8AC3E}">
        <p14:creationId xmlns:p14="http://schemas.microsoft.com/office/powerpoint/2010/main" val="3193292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010" y="116632"/>
            <a:ext cx="5059124" cy="6624736"/>
          </a:xfrm>
        </p:spPr>
      </p:pic>
    </p:spTree>
    <p:extLst>
      <p:ext uri="{BB962C8B-B14F-4D97-AF65-F5344CB8AC3E}">
        <p14:creationId xmlns:p14="http://schemas.microsoft.com/office/powerpoint/2010/main" val="2263429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88640"/>
            <a:ext cx="4032448" cy="6593941"/>
          </a:xfrm>
        </p:spPr>
      </p:pic>
    </p:spTree>
    <p:extLst>
      <p:ext uri="{BB962C8B-B14F-4D97-AF65-F5344CB8AC3E}">
        <p14:creationId xmlns:p14="http://schemas.microsoft.com/office/powerpoint/2010/main" val="27356836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</Words>
  <Application>Microsoft Office PowerPoint</Application>
  <PresentationFormat>화면 슬라이드 쇼(4:3)</PresentationFormat>
  <Paragraphs>4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6</cp:revision>
  <dcterms:created xsi:type="dcterms:W3CDTF">2017-01-23T11:46:14Z</dcterms:created>
  <dcterms:modified xsi:type="dcterms:W3CDTF">2017-02-12T15:11:12Z</dcterms:modified>
</cp:coreProperties>
</file>