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75" r:id="rId4"/>
    <p:sldId id="277" r:id="rId5"/>
    <p:sldId id="278" r:id="rId6"/>
    <p:sldId id="276" r:id="rId7"/>
    <p:sldId id="271" r:id="rId8"/>
    <p:sldId id="272" r:id="rId9"/>
    <p:sldId id="285" r:id="rId10"/>
    <p:sldId id="279" r:id="rId11"/>
    <p:sldId id="289" r:id="rId12"/>
    <p:sldId id="288" r:id="rId13"/>
    <p:sldId id="287" r:id="rId14"/>
    <p:sldId id="286" r:id="rId15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FFCC"/>
    <a:srgbClr val="99FF99"/>
    <a:srgbClr val="66FF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025" autoAdjust="0"/>
    <p:restoredTop sz="94660"/>
  </p:normalViewPr>
  <p:slideViewPr>
    <p:cSldViewPr snapToGrid="0">
      <p:cViewPr>
        <p:scale>
          <a:sx n="68" d="100"/>
          <a:sy n="68" d="100"/>
        </p:scale>
        <p:origin x="-1272" y="-63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C3A4E8-2171-4923-8DA9-8D9EC8000A43}" type="datetimeFigureOut">
              <a:rPr lang="ko-KR" altLang="en-US" smtClean="0"/>
              <a:t>2018-11-12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8AA5AA-F584-4E9B-9B01-E73DBA4ED25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8668275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C3A4E8-2171-4923-8DA9-8D9EC8000A43}" type="datetimeFigureOut">
              <a:rPr lang="ko-KR" altLang="en-US" smtClean="0"/>
              <a:t>2018-11-12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8AA5AA-F584-4E9B-9B01-E73DBA4ED25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6941013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C3A4E8-2171-4923-8DA9-8D9EC8000A43}" type="datetimeFigureOut">
              <a:rPr lang="ko-KR" altLang="en-US" smtClean="0"/>
              <a:t>2018-11-12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8AA5AA-F584-4E9B-9B01-E73DBA4ED25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3857481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C3A4E8-2171-4923-8DA9-8D9EC8000A43}" type="datetimeFigureOut">
              <a:rPr lang="ko-KR" altLang="en-US" smtClean="0"/>
              <a:t>2018-11-12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8AA5AA-F584-4E9B-9B01-E73DBA4ED25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5616299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C3A4E8-2171-4923-8DA9-8D9EC8000A43}" type="datetimeFigureOut">
              <a:rPr lang="ko-KR" altLang="en-US" smtClean="0"/>
              <a:t>2018-11-12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8AA5AA-F584-4E9B-9B01-E73DBA4ED25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8432854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C3A4E8-2171-4923-8DA9-8D9EC8000A43}" type="datetimeFigureOut">
              <a:rPr lang="ko-KR" altLang="en-US" smtClean="0"/>
              <a:t>2018-11-12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8AA5AA-F584-4E9B-9B01-E73DBA4ED25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4338686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C3A4E8-2171-4923-8DA9-8D9EC8000A43}" type="datetimeFigureOut">
              <a:rPr lang="ko-KR" altLang="en-US" smtClean="0"/>
              <a:t>2018-11-12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8AA5AA-F584-4E9B-9B01-E73DBA4ED25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9392260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C3A4E8-2171-4923-8DA9-8D9EC8000A43}" type="datetimeFigureOut">
              <a:rPr lang="ko-KR" altLang="en-US" smtClean="0"/>
              <a:t>2018-11-12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8AA5AA-F584-4E9B-9B01-E73DBA4ED25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4205907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C3A4E8-2171-4923-8DA9-8D9EC8000A43}" type="datetimeFigureOut">
              <a:rPr lang="ko-KR" altLang="en-US" smtClean="0"/>
              <a:t>2018-11-12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8AA5AA-F584-4E9B-9B01-E73DBA4ED25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751413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C3A4E8-2171-4923-8DA9-8D9EC8000A43}" type="datetimeFigureOut">
              <a:rPr lang="ko-KR" altLang="en-US" smtClean="0"/>
              <a:t>2018-11-12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8AA5AA-F584-4E9B-9B01-E73DBA4ED25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002536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C3A4E8-2171-4923-8DA9-8D9EC8000A43}" type="datetimeFigureOut">
              <a:rPr lang="ko-KR" altLang="en-US" smtClean="0"/>
              <a:t>2018-11-12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8AA5AA-F584-4E9B-9B01-E73DBA4ED25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8658131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4C3A4E8-2171-4923-8DA9-8D9EC8000A43}" type="datetimeFigureOut">
              <a:rPr lang="ko-KR" altLang="en-US" smtClean="0"/>
              <a:t>2018-11-12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C8AA5AA-F584-4E9B-9B01-E73DBA4ED25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177833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275347" y="1122363"/>
            <a:ext cx="9609221" cy="1067384"/>
          </a:xfrm>
        </p:spPr>
        <p:txBody>
          <a:bodyPr>
            <a:normAutofit/>
          </a:bodyPr>
          <a:lstStyle/>
          <a:p>
            <a:r>
              <a:rPr lang="ko-KR" altLang="en-US" dirty="0" smtClean="0"/>
              <a:t>제 </a:t>
            </a:r>
            <a:r>
              <a:rPr lang="en-US" altLang="ko-KR" dirty="0" smtClean="0"/>
              <a:t>10</a:t>
            </a:r>
            <a:r>
              <a:rPr lang="ko-KR" altLang="en-US" dirty="0" smtClean="0"/>
              <a:t>회 특별한 </a:t>
            </a:r>
            <a:r>
              <a:rPr lang="ko-KR" altLang="en-US" dirty="0" err="1" smtClean="0"/>
              <a:t>뇌과학</a:t>
            </a:r>
            <a:r>
              <a:rPr lang="ko-KR" altLang="en-US" dirty="0" smtClean="0"/>
              <a:t> </a:t>
            </a:r>
            <a:r>
              <a:rPr lang="en-US" altLang="ko-KR" dirty="0" smtClean="0"/>
              <a:t>7</a:t>
            </a:r>
            <a:r>
              <a:rPr lang="ko-KR" altLang="en-US" dirty="0" smtClean="0"/>
              <a:t>강</a:t>
            </a:r>
            <a:endParaRPr lang="ko-KR" altLang="en-US" dirty="0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524000" y="4756484"/>
            <a:ext cx="9144000" cy="501316"/>
          </a:xfrm>
        </p:spPr>
        <p:txBody>
          <a:bodyPr/>
          <a:lstStyle/>
          <a:p>
            <a:r>
              <a:rPr lang="en-US" altLang="ko-KR" dirty="0" smtClean="0"/>
              <a:t>2018-11-11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32793393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08927" y="1588"/>
            <a:ext cx="608965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646746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7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2688" y="77788"/>
            <a:ext cx="9828212" cy="67008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084738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4263" y="25400"/>
            <a:ext cx="10023475" cy="6810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874032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9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85975" y="47625"/>
            <a:ext cx="8023225" cy="67675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2466456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52675" y="0"/>
            <a:ext cx="748665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942689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09937" y="0"/>
            <a:ext cx="5572125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627345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4503" y="209323"/>
            <a:ext cx="10144085" cy="6346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7335546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55825" y="361950"/>
            <a:ext cx="7877175" cy="61388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8160000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>
          <a:xfrm>
            <a:off x="2150110" y="1079652"/>
            <a:ext cx="703259" cy="29745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22538" y="120650"/>
            <a:ext cx="7145337" cy="6615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5596723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>
          <a:xfrm>
            <a:off x="2150110" y="1079652"/>
            <a:ext cx="703259" cy="29745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14775" y="3175"/>
            <a:ext cx="4365625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72333418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90900" y="93663"/>
            <a:ext cx="5413375" cy="66690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6999649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>
          <a:xfrm>
            <a:off x="2150110" y="1079652"/>
            <a:ext cx="703259" cy="29745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19463" y="0"/>
            <a:ext cx="5554662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27811348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5213" y="169863"/>
            <a:ext cx="10059987" cy="65166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403906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178</TotalTime>
  <Words>8</Words>
  <Application>Microsoft Office PowerPoint</Application>
  <PresentationFormat>사용자 지정</PresentationFormat>
  <Paragraphs>2</Paragraphs>
  <Slides>14</Slides>
  <Notes>0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14</vt:i4>
      </vt:variant>
    </vt:vector>
  </HeadingPairs>
  <TitlesOfParts>
    <vt:vector size="15" baseType="lpstr">
      <vt:lpstr>Office 테마</vt:lpstr>
      <vt:lpstr>제 10회 특별한 뇌과학 7강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제 10회 특별한 뇌과학 6강</dc:title>
  <dc:creator>김지후</dc:creator>
  <cp:lastModifiedBy>박경택</cp:lastModifiedBy>
  <cp:revision>31</cp:revision>
  <dcterms:created xsi:type="dcterms:W3CDTF">2018-11-04T12:27:31Z</dcterms:created>
  <dcterms:modified xsi:type="dcterms:W3CDTF">2018-11-11T20:49:53Z</dcterms:modified>
</cp:coreProperties>
</file>