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0" r:id="rId5"/>
    <p:sldId id="259" r:id="rId6"/>
    <p:sldId id="263" r:id="rId7"/>
    <p:sldId id="257" r:id="rId8"/>
    <p:sldId id="258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914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74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0527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102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94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8822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33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780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762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233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65915-AC65-42FD-A723-DFA313D6122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536AE-DDA8-401D-850F-293E561143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26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548681"/>
            <a:ext cx="2664296" cy="305177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 </a:t>
            </a:r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ko-KR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</a:t>
            </a:r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과학리딩</a:t>
            </a:r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모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임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1520" y="6021288"/>
            <a:ext cx="2772816" cy="576064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2016. 12.25</a:t>
            </a:r>
            <a:endParaRPr lang="ko-KR" altLang="en-US" dirty="0"/>
          </a:p>
        </p:txBody>
      </p:sp>
      <p:pic>
        <p:nvPicPr>
          <p:cNvPr id="1027" name="Picture 3" descr="F:\jjang\박자세\과학리딩\20161225_15차\20161225-15차 리딩\1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336" y="0"/>
            <a:ext cx="5940152" cy="6892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420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4" descr="F:\jjang\박자세\과학리딩\20161225_15차\20161225-15차 리딩\15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114"/>
            <a:ext cx="8010993" cy="683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046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5" descr="F:\jjang\박자세\과학리딩\20161225_15차\20161225-15차 리딩\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2" y="0"/>
            <a:ext cx="73478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197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6" descr="F:\jjang\박자세\과학리딩\20161225_15차\20161225-15차 리딩\15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-1746"/>
            <a:ext cx="8789399" cy="685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816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7" descr="F:\jjang\박자세\과학리딩\20161225_15차\20161225-15차 리딩\15-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377"/>
            <a:ext cx="7712002" cy="684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04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F:\jjang\박자세\과학리딩\20161225_15차\20161225-15차 리딩\15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09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919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9" descr="F:\jjang\박자세\과학리딩\20161225_15차\20161225-15차 리딩\15-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" y="116632"/>
            <a:ext cx="910901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717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8" descr="F:\jjang\박자세\과학리딩\20161225_15차\20161225-15차 리딩\15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59" y="465920"/>
            <a:ext cx="9150460" cy="623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823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Office PowerPoint</Application>
  <PresentationFormat>화면 슬라이드 쇼(4:3)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제 15차 과학리딩 모임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15차 과학리딩 모임</dc:title>
  <dc:creator>jjang</dc:creator>
  <cp:lastModifiedBy>jjang</cp:lastModifiedBy>
  <cp:revision>1</cp:revision>
  <dcterms:created xsi:type="dcterms:W3CDTF">2016-12-26T14:21:34Z</dcterms:created>
  <dcterms:modified xsi:type="dcterms:W3CDTF">2016-12-26T14:30:09Z</dcterms:modified>
</cp:coreProperties>
</file>