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AAE14-D493-44EE-A254-30DFC81C6F84}" type="datetimeFigureOut">
              <a:rPr lang="ko-KR" altLang="en-US" smtClean="0"/>
              <a:t>2019-01-13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251A9-FC3F-4D94-B403-94A6784726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0039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AAE14-D493-44EE-A254-30DFC81C6F84}" type="datetimeFigureOut">
              <a:rPr lang="ko-KR" altLang="en-US" smtClean="0"/>
              <a:t>2019-01-13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251A9-FC3F-4D94-B403-94A6784726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7364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AAE14-D493-44EE-A254-30DFC81C6F84}" type="datetimeFigureOut">
              <a:rPr lang="ko-KR" altLang="en-US" smtClean="0"/>
              <a:t>2019-01-13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251A9-FC3F-4D94-B403-94A6784726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5519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AAE14-D493-44EE-A254-30DFC81C6F84}" type="datetimeFigureOut">
              <a:rPr lang="ko-KR" altLang="en-US" smtClean="0"/>
              <a:t>2019-01-13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251A9-FC3F-4D94-B403-94A6784726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0350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AAE14-D493-44EE-A254-30DFC81C6F84}" type="datetimeFigureOut">
              <a:rPr lang="ko-KR" altLang="en-US" smtClean="0"/>
              <a:t>2019-01-13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251A9-FC3F-4D94-B403-94A6784726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1532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AAE14-D493-44EE-A254-30DFC81C6F84}" type="datetimeFigureOut">
              <a:rPr lang="ko-KR" altLang="en-US" smtClean="0"/>
              <a:t>2019-01-13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251A9-FC3F-4D94-B403-94A6784726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7760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AAE14-D493-44EE-A254-30DFC81C6F84}" type="datetimeFigureOut">
              <a:rPr lang="ko-KR" altLang="en-US" smtClean="0"/>
              <a:t>2019-01-13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251A9-FC3F-4D94-B403-94A6784726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290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AAE14-D493-44EE-A254-30DFC81C6F84}" type="datetimeFigureOut">
              <a:rPr lang="ko-KR" altLang="en-US" smtClean="0"/>
              <a:t>2019-01-13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251A9-FC3F-4D94-B403-94A6784726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5565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AAE14-D493-44EE-A254-30DFC81C6F84}" type="datetimeFigureOut">
              <a:rPr lang="ko-KR" altLang="en-US" smtClean="0"/>
              <a:t>2019-01-13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251A9-FC3F-4D94-B403-94A6784726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1274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AAE14-D493-44EE-A254-30DFC81C6F84}" type="datetimeFigureOut">
              <a:rPr lang="ko-KR" altLang="en-US" smtClean="0"/>
              <a:t>2019-01-13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251A9-FC3F-4D94-B403-94A6784726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860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AAE14-D493-44EE-A254-30DFC81C6F84}" type="datetimeFigureOut">
              <a:rPr lang="ko-KR" altLang="en-US" smtClean="0"/>
              <a:t>2019-01-13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251A9-FC3F-4D94-B403-94A6784726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6550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AAE14-D493-44EE-A254-30DFC81C6F84}" type="datetimeFigureOut">
              <a:rPr lang="ko-KR" altLang="en-US" smtClean="0"/>
              <a:t>2019-01-13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251A9-FC3F-4D94-B403-94A6784726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9089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75405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36</a:t>
            </a:r>
            <a:r>
              <a:rPr lang="ko-KR" altLang="en-US" dirty="0" smtClean="0"/>
              <a:t>회 과학 </a:t>
            </a:r>
            <a:r>
              <a:rPr lang="ko-KR" altLang="en-US" dirty="0" err="1" smtClean="0"/>
              <a:t>리딩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04610"/>
            <a:ext cx="9144000" cy="453189"/>
          </a:xfrm>
        </p:spPr>
        <p:txBody>
          <a:bodyPr/>
          <a:lstStyle/>
          <a:p>
            <a:r>
              <a:rPr lang="en-US" altLang="ko-KR" dirty="0" smtClean="0"/>
              <a:t>2019-01-13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58929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8" t="2573" b="8889"/>
          <a:stretch/>
        </p:blipFill>
        <p:spPr>
          <a:xfrm>
            <a:off x="2005262" y="0"/>
            <a:ext cx="7579896" cy="6865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9372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671" y="0"/>
            <a:ext cx="81886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014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87" y="1634790"/>
            <a:ext cx="11808199" cy="3803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037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764" y="0"/>
            <a:ext cx="69964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275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147" y="0"/>
            <a:ext cx="67937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5554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87" y="0"/>
            <a:ext cx="47720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6373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312" y="0"/>
            <a:ext cx="64293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704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573" y="0"/>
            <a:ext cx="81988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766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543" y="0"/>
            <a:ext cx="71329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2819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75" y="0"/>
            <a:ext cx="6057900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7631" y="0"/>
            <a:ext cx="33575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1164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</Words>
  <Application>Microsoft Office PowerPoint</Application>
  <PresentationFormat>와이드스크린</PresentationFormat>
  <Paragraphs>2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4" baseType="lpstr">
      <vt:lpstr>맑은 고딕</vt:lpstr>
      <vt:lpstr>Arial</vt:lpstr>
      <vt:lpstr>Office 테마</vt:lpstr>
      <vt:lpstr>제 36회 과학 리딩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36회 과학리딩</dc:title>
  <dc:creator>김지후</dc:creator>
  <cp:lastModifiedBy>김지후</cp:lastModifiedBy>
  <cp:revision>3</cp:revision>
  <dcterms:created xsi:type="dcterms:W3CDTF">2019-01-13T12:14:08Z</dcterms:created>
  <dcterms:modified xsi:type="dcterms:W3CDTF">2019-01-13T12:22:19Z</dcterms:modified>
</cp:coreProperties>
</file>