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76" r:id="rId4"/>
    <p:sldId id="275" r:id="rId5"/>
    <p:sldId id="279" r:id="rId6"/>
    <p:sldId id="280" r:id="rId7"/>
    <p:sldId id="278" r:id="rId8"/>
    <p:sldId id="260" r:id="rId9"/>
    <p:sldId id="261" r:id="rId10"/>
    <p:sldId id="277" r:id="rId11"/>
    <p:sldId id="289" r:id="rId12"/>
    <p:sldId id="262" r:id="rId13"/>
    <p:sldId id="287" r:id="rId14"/>
    <p:sldId id="288" r:id="rId15"/>
    <p:sldId id="263" r:id="rId1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CC"/>
    <a:srgbClr val="99FFCC"/>
    <a:srgbClr val="0033CC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>
        <p:scale>
          <a:sx n="82" d="100"/>
          <a:sy n="82" d="100"/>
        </p:scale>
        <p:origin x="-714" y="-31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CB754-065F-4974-B4F3-F84666CE0500}" type="datetimeFigureOut">
              <a:rPr lang="ko-KR" altLang="en-US" smtClean="0"/>
              <a:t>2019-06-17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5C882-C961-4093-8C3B-AF58A5D28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7682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CB754-065F-4974-B4F3-F84666CE0500}" type="datetimeFigureOut">
              <a:rPr lang="ko-KR" altLang="en-US" smtClean="0"/>
              <a:t>2019-06-17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5C882-C961-4093-8C3B-AF58A5D28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9179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CB754-065F-4974-B4F3-F84666CE0500}" type="datetimeFigureOut">
              <a:rPr lang="ko-KR" altLang="en-US" smtClean="0"/>
              <a:t>2019-06-17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5C882-C961-4093-8C3B-AF58A5D28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21503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CB754-065F-4974-B4F3-F84666CE0500}" type="datetimeFigureOut">
              <a:rPr lang="ko-KR" altLang="en-US" smtClean="0"/>
              <a:t>2019-06-17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5C882-C961-4093-8C3B-AF58A5D28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17032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CB754-065F-4974-B4F3-F84666CE0500}" type="datetimeFigureOut">
              <a:rPr lang="ko-KR" altLang="en-US" smtClean="0"/>
              <a:t>2019-06-17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5C882-C961-4093-8C3B-AF58A5D28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1768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CB754-065F-4974-B4F3-F84666CE0500}" type="datetimeFigureOut">
              <a:rPr lang="ko-KR" altLang="en-US" smtClean="0"/>
              <a:t>2019-06-17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5C882-C961-4093-8C3B-AF58A5D28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74464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CB754-065F-4974-B4F3-F84666CE0500}" type="datetimeFigureOut">
              <a:rPr lang="ko-KR" altLang="en-US" smtClean="0"/>
              <a:t>2019-06-17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5C882-C961-4093-8C3B-AF58A5D28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2349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CB754-065F-4974-B4F3-F84666CE0500}" type="datetimeFigureOut">
              <a:rPr lang="ko-KR" altLang="en-US" smtClean="0"/>
              <a:t>2019-06-17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5C882-C961-4093-8C3B-AF58A5D28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45087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CB754-065F-4974-B4F3-F84666CE0500}" type="datetimeFigureOut">
              <a:rPr lang="ko-KR" altLang="en-US" smtClean="0"/>
              <a:t>2019-06-17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5C882-C961-4093-8C3B-AF58A5D28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4355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CB754-065F-4974-B4F3-F84666CE0500}" type="datetimeFigureOut">
              <a:rPr lang="ko-KR" altLang="en-US" smtClean="0"/>
              <a:t>2019-06-17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5C882-C961-4093-8C3B-AF58A5D28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46566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CB754-065F-4974-B4F3-F84666CE0500}" type="datetimeFigureOut">
              <a:rPr lang="ko-KR" altLang="en-US" smtClean="0"/>
              <a:t>2019-06-17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5C882-C961-4093-8C3B-AF58A5D28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0628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DCB754-065F-4974-B4F3-F84666CE0500}" type="datetimeFigureOut">
              <a:rPr lang="ko-KR" altLang="en-US" smtClean="0"/>
              <a:t>2019-06-17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35C882-C961-4093-8C3B-AF58A5D28B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4546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60947" y="593559"/>
            <a:ext cx="11574379" cy="291640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/>
              <a:t>제 </a:t>
            </a:r>
            <a:r>
              <a:rPr lang="en-US" altLang="ko-KR" dirty="0" smtClean="0"/>
              <a:t>11</a:t>
            </a:r>
            <a:r>
              <a:rPr lang="ko-KR" altLang="en-US" dirty="0" smtClean="0"/>
              <a:t>회 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 smtClean="0"/>
              <a:t>137</a:t>
            </a:r>
            <a:r>
              <a:rPr lang="ko-KR" altLang="en-US" dirty="0" smtClean="0"/>
              <a:t>억년 우주의 진화 </a:t>
            </a:r>
            <a:r>
              <a:rPr lang="en-US" altLang="ko-KR" dirty="0" smtClean="0"/>
              <a:t>-</a:t>
            </a:r>
            <a:r>
              <a:rPr lang="ko-KR" altLang="en-US" dirty="0" smtClean="0"/>
              <a:t> </a:t>
            </a:r>
            <a:r>
              <a:rPr lang="en-US" altLang="ko-KR" dirty="0" smtClean="0"/>
              <a:t>7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5117431"/>
            <a:ext cx="9144000" cy="485274"/>
          </a:xfrm>
        </p:spPr>
        <p:txBody>
          <a:bodyPr/>
          <a:lstStyle/>
          <a:p>
            <a:r>
              <a:rPr lang="en-US" altLang="ko-KR" dirty="0" smtClean="0"/>
              <a:t>2019-06-16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02045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8238" y="192088"/>
            <a:ext cx="7370762" cy="648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67508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122" y="233917"/>
            <a:ext cx="11910622" cy="64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49705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92088"/>
            <a:ext cx="11826875" cy="648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85739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00" y="1056977"/>
            <a:ext cx="11839575" cy="461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781117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60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638" y="430064"/>
            <a:ext cx="8596312" cy="593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43283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82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4463" y="676275"/>
            <a:ext cx="9358312" cy="551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7079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3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75" y="730250"/>
            <a:ext cx="11369675" cy="5402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124360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863" y="11113"/>
            <a:ext cx="10071100" cy="684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6609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3" name="Picture 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268563"/>
            <a:ext cx="12199938" cy="5864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0871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0424" y="421230"/>
            <a:ext cx="8092225" cy="57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1154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25" y="533400"/>
            <a:ext cx="12041188" cy="5797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7536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78" y="701655"/>
            <a:ext cx="11151927" cy="54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5225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79388"/>
            <a:ext cx="10534650" cy="6505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9419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85" name="Picture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88" y="493713"/>
            <a:ext cx="11144250" cy="5876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0641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4</Words>
  <Application>Microsoft Office PowerPoint</Application>
  <PresentationFormat>사용자 지정</PresentationFormat>
  <Paragraphs>2</Paragraphs>
  <Slides>15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16" baseType="lpstr">
      <vt:lpstr>Office 테마</vt:lpstr>
      <vt:lpstr>제 11회  137억년 우주의 진화 - 7강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11회  137억년 우주의 진화 - 6강</dc:title>
  <dc:creator>김지후</dc:creator>
  <cp:lastModifiedBy>박경택</cp:lastModifiedBy>
  <cp:revision>30</cp:revision>
  <dcterms:created xsi:type="dcterms:W3CDTF">2019-06-09T12:59:42Z</dcterms:created>
  <dcterms:modified xsi:type="dcterms:W3CDTF">2019-06-16T19:27:39Z</dcterms:modified>
</cp:coreProperties>
</file>