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763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853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418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1214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78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205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2217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77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0491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0170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7139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AE96B-F068-4AA6-B9A2-96EC2F11BF7B}" type="datetimeFigureOut">
              <a:rPr lang="ko-KR" altLang="en-US" smtClean="0"/>
              <a:t>2018-03-25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284FF-AE41-4727-86BE-2EDF8BFC1D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492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2663" y="1074237"/>
            <a:ext cx="11686673" cy="117165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96588"/>
            <a:ext cx="9144000" cy="461211"/>
          </a:xfrm>
        </p:spPr>
        <p:txBody>
          <a:bodyPr/>
          <a:lstStyle/>
          <a:p>
            <a:r>
              <a:rPr lang="en-US" altLang="ko-KR" dirty="0" smtClean="0"/>
              <a:t>2018-3-25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45305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9073"/>
            <a:ext cx="12192000" cy="604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93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68" y="0"/>
            <a:ext cx="10433724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1174" y="200526"/>
            <a:ext cx="595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TCA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20551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926" y="-1"/>
            <a:ext cx="1019145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8" y="1909011"/>
            <a:ext cx="10724148" cy="273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308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37" y="416843"/>
            <a:ext cx="11067299" cy="604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와이드스크린</PresentationFormat>
  <Paragraphs>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제 10회 137억년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1강</dc:title>
  <dc:creator>김지후</dc:creator>
  <cp:lastModifiedBy>김지후</cp:lastModifiedBy>
  <cp:revision>1</cp:revision>
  <dcterms:created xsi:type="dcterms:W3CDTF">2018-03-25T11:31:13Z</dcterms:created>
  <dcterms:modified xsi:type="dcterms:W3CDTF">2018-03-25T11:31:22Z</dcterms:modified>
</cp:coreProperties>
</file>