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74" r:id="rId4"/>
    <p:sldId id="275" r:id="rId5"/>
    <p:sldId id="276" r:id="rId6"/>
    <p:sldId id="279" r:id="rId7"/>
    <p:sldId id="277" r:id="rId8"/>
    <p:sldId id="278" r:id="rId9"/>
    <p:sldId id="280" r:id="rId10"/>
    <p:sldId id="281" r:id="rId11"/>
    <p:sldId id="282" r:id="rId12"/>
    <p:sldId id="283" r:id="rId13"/>
    <p:sldId id="284" r:id="rId14"/>
    <p:sldId id="287" r:id="rId15"/>
    <p:sldId id="288" r:id="rId16"/>
    <p:sldId id="289" r:id="rId17"/>
    <p:sldId id="285" r:id="rId18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88" autoAdjust="0"/>
    <p:restoredTop sz="94660"/>
  </p:normalViewPr>
  <p:slideViewPr>
    <p:cSldViewPr snapToGrid="0">
      <p:cViewPr varScale="1">
        <p:scale>
          <a:sx n="82" d="100"/>
          <a:sy n="82" d="100"/>
        </p:scale>
        <p:origin x="91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7476" y="1018141"/>
            <a:ext cx="10620379" cy="1163637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/>
              <a:t>3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2020-06-07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973" y="728238"/>
            <a:ext cx="11498053" cy="540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24" y="188695"/>
            <a:ext cx="10973751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1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1685" y="1013749"/>
            <a:ext cx="6163590" cy="467603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146" y="1182450"/>
            <a:ext cx="4938188" cy="4005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8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12" y="493541"/>
            <a:ext cx="8039864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11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t="46566" r="59190" b="8278"/>
          <a:stretch/>
        </p:blipFill>
        <p:spPr>
          <a:xfrm>
            <a:off x="6250304" y="1173480"/>
            <a:ext cx="5207626" cy="4320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190" y="1039179"/>
            <a:ext cx="601337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5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/>
          <a:srcRect l="10436" r="17115"/>
          <a:stretch/>
        </p:blipFill>
        <p:spPr>
          <a:xfrm>
            <a:off x="5148283" y="976826"/>
            <a:ext cx="3149262" cy="432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6265" y="1497019"/>
            <a:ext cx="3896010" cy="3600000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157" y="1335302"/>
            <a:ext cx="4871126" cy="3603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47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250" y="380753"/>
            <a:ext cx="8829818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79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10436" r="17115"/>
          <a:stretch/>
        </p:blipFill>
        <p:spPr>
          <a:xfrm>
            <a:off x="1143000" y="322739"/>
            <a:ext cx="4297680" cy="589534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1720" y="1039093"/>
            <a:ext cx="5456393" cy="50418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68556" y="1147665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7389" y="1822580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13625" y="4796453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02992" y="4981119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89976" y="4593848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36546" y="4047958"/>
            <a:ext cx="283028" cy="375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89651" y="4086806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22572" y="1525544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72940" y="3431327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23124" y="1843188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55430" y="2007246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44956" y="1759973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428715" y="1390641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+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775285" y="4047958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+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4864205" y="3574836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+</a:t>
            </a:r>
            <a:endParaRPr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2749562" y="3560007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443676" y="4062410"/>
            <a:ext cx="346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-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790312" y="4217513"/>
            <a:ext cx="279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-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89485" y="3880790"/>
            <a:ext cx="279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-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901330" y="1665085"/>
            <a:ext cx="279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</a:t>
            </a:r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9560574" y="2311916"/>
            <a:ext cx="4090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2+</a:t>
            </a:r>
            <a:endParaRPr lang="ko-KR" altLang="en-US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7771371" y="3860180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+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4613625" y="5480136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00FF"/>
                </a:solidFill>
              </a:rPr>
              <a:t>+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443676" y="3740819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+</a:t>
            </a:r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9527653" y="3278958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+</a:t>
            </a:r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7803763" y="3246661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+</a:t>
            </a:r>
            <a:endParaRPr lang="ko-KR" alt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9594197" y="1822545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+</a:t>
            </a:r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9591832" y="1507665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+</a:t>
            </a:r>
            <a:endParaRPr lang="ko-KR" alt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9708118" y="1111087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+</a:t>
            </a:r>
            <a:endParaRPr lang="ko-KR" alt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7810739" y="1295753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+</a:t>
            </a:r>
            <a:endParaRPr lang="ko-KR" alt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4681511" y="5377925"/>
            <a:ext cx="4090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0000FF"/>
                </a:solidFill>
              </a:rPr>
              <a:t>2+</a:t>
            </a:r>
            <a:endParaRPr lang="ko-KR" altLang="en-US" sz="1000" dirty="0">
              <a:solidFill>
                <a:srgbClr val="0000FF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765151" y="5087189"/>
            <a:ext cx="4090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rgbClr val="0000FF"/>
                </a:solidFill>
              </a:rPr>
              <a:t>2+</a:t>
            </a:r>
            <a:endParaRPr lang="ko-KR" altLang="en-US" sz="1200" dirty="0">
              <a:solidFill>
                <a:srgbClr val="0000FF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779204" y="4732439"/>
            <a:ext cx="4090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rgbClr val="0000FF"/>
                </a:solidFill>
              </a:rPr>
              <a:t>2+</a:t>
            </a:r>
            <a:endParaRPr lang="ko-KR" altLang="en-US" sz="1200" dirty="0">
              <a:solidFill>
                <a:srgbClr val="0000FF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761676" y="2191877"/>
            <a:ext cx="4090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2+</a:t>
            </a:r>
            <a:endParaRPr lang="ko-KR" altLang="en-US" sz="1400" dirty="0"/>
          </a:p>
        </p:txBody>
      </p:sp>
      <p:sp>
        <p:nvSpPr>
          <p:cNvPr id="39" name="TextBox 38"/>
          <p:cNvSpPr txBox="1"/>
          <p:nvPr/>
        </p:nvSpPr>
        <p:spPr>
          <a:xfrm>
            <a:off x="4744027" y="5087189"/>
            <a:ext cx="4090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0000FF"/>
                </a:solidFill>
              </a:rPr>
              <a:t>2+</a:t>
            </a:r>
            <a:endParaRPr lang="ko-KR" altLang="en-US" sz="1000" dirty="0">
              <a:solidFill>
                <a:srgbClr val="0000FF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9312588" y="4840967"/>
            <a:ext cx="279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59888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1910" y="368543"/>
            <a:ext cx="3548180" cy="612091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10131" y="653142"/>
            <a:ext cx="61427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세포 안</a:t>
            </a:r>
            <a:endParaRPr lang="ko-KR" altLang="en-US" sz="1000" dirty="0"/>
          </a:p>
        </p:txBody>
      </p:sp>
      <p:sp>
        <p:nvSpPr>
          <p:cNvPr id="8" name="TextBox 7"/>
          <p:cNvSpPr txBox="1"/>
          <p:nvPr/>
        </p:nvSpPr>
        <p:spPr>
          <a:xfrm>
            <a:off x="4556450" y="2736979"/>
            <a:ext cx="61427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세포 밖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200759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9488" y="146019"/>
            <a:ext cx="6633023" cy="6565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96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4576" y="193826"/>
            <a:ext cx="5945143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87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4687" y="368543"/>
            <a:ext cx="6102625" cy="612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79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5720" y="130778"/>
            <a:ext cx="5340559" cy="659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98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3323" y="423419"/>
            <a:ext cx="7669433" cy="5828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2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3960" y="187569"/>
            <a:ext cx="9147541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78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8146" y="926380"/>
            <a:ext cx="104201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00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</TotalTime>
  <Words>56</Words>
  <Application>Microsoft Office PowerPoint</Application>
  <PresentationFormat>와이드스크린</PresentationFormat>
  <Paragraphs>40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0" baseType="lpstr">
      <vt:lpstr>맑은 고딕</vt:lpstr>
      <vt:lpstr>Arial</vt:lpstr>
      <vt:lpstr>Office 테마</vt:lpstr>
      <vt:lpstr>제12회 137억년 우주의 진화 3강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94</cp:revision>
  <cp:lastPrinted>2020-06-02T10:27:52Z</cp:lastPrinted>
  <dcterms:created xsi:type="dcterms:W3CDTF">2019-11-03T12:20:51Z</dcterms:created>
  <dcterms:modified xsi:type="dcterms:W3CDTF">2020-06-07T15:31:50Z</dcterms:modified>
</cp:coreProperties>
</file>