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2019-11-03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/>
          <a:lstStyle/>
          <a:p>
            <a:r>
              <a:rPr lang="ko-KR" altLang="en-US" dirty="0"/>
              <a:t>제 </a:t>
            </a:r>
            <a:r>
              <a:rPr lang="en-US" altLang="ko-KR" dirty="0"/>
              <a:t>11</a:t>
            </a:r>
            <a:r>
              <a:rPr lang="ko-KR" altLang="en-US" dirty="0"/>
              <a:t>회 특별한 </a:t>
            </a:r>
            <a:r>
              <a:rPr lang="ko-KR" altLang="en-US" dirty="0" err="1"/>
              <a:t>뇌과학</a:t>
            </a:r>
            <a:r>
              <a:rPr lang="ko-KR" altLang="en-US" dirty="0"/>
              <a:t> </a:t>
            </a:r>
            <a:r>
              <a:rPr lang="en-US" altLang="ko-KR" dirty="0"/>
              <a:t>7</a:t>
            </a:r>
            <a:r>
              <a:rPr lang="ko-KR" altLang="en-US" dirty="0"/>
              <a:t>강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/>
              <a:t>2019-11-03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461DD248-BDBF-4050-A10A-D9F6BCA1E2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3" t="3669" r="3840" b="2875"/>
          <a:stretch/>
        </p:blipFill>
        <p:spPr>
          <a:xfrm>
            <a:off x="2055302" y="0"/>
            <a:ext cx="73517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562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16A40E9-4640-40DF-8E33-03C748292C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6340" y="0"/>
            <a:ext cx="59793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996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3E2B5D8F-D22E-4FD4-A794-0462A443CE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4" t="856" r="56625" b="81897"/>
          <a:stretch/>
        </p:blipFill>
        <p:spPr>
          <a:xfrm>
            <a:off x="604008" y="0"/>
            <a:ext cx="1753300" cy="1182848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8C830065-7C55-4A5A-9D1D-E2DE24D4A3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6" t="29459"/>
          <a:stretch/>
        </p:blipFill>
        <p:spPr>
          <a:xfrm>
            <a:off x="2449795" y="0"/>
            <a:ext cx="88026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1356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47F1EF8-5247-4A00-BAF8-57AB21F27C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3" t="2569" r="5182" b="5811"/>
          <a:stretch/>
        </p:blipFill>
        <p:spPr>
          <a:xfrm>
            <a:off x="1409350" y="0"/>
            <a:ext cx="10566265" cy="68580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A4E697D-024F-40B7-B775-31596BA368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1" t="10040" r="6233" b="9051"/>
          <a:stretch/>
        </p:blipFill>
        <p:spPr>
          <a:xfrm>
            <a:off x="0" y="0"/>
            <a:ext cx="2986421" cy="2076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660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23150BD-5AD9-4354-9D42-A42BA831CA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1" t="3915" r="5244" b="2019"/>
          <a:stretch/>
        </p:blipFill>
        <p:spPr>
          <a:xfrm>
            <a:off x="2189525" y="0"/>
            <a:ext cx="71433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180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6AE4CAC-1B8D-461C-973E-C1E8002281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9" t="4719" r="6046" b="4849"/>
          <a:stretch/>
        </p:blipFill>
        <p:spPr>
          <a:xfrm>
            <a:off x="578839" y="0"/>
            <a:ext cx="113902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944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9661688-950E-4041-8267-539F3D738C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9" t="4648" r="5010"/>
          <a:stretch/>
        </p:blipFill>
        <p:spPr>
          <a:xfrm>
            <a:off x="2055302" y="0"/>
            <a:ext cx="78741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0008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93125340-25D2-42A6-90CE-81FF79BBF7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9" t="5767" r="2446" b="10256"/>
          <a:stretch/>
        </p:blipFill>
        <p:spPr>
          <a:xfrm>
            <a:off x="348597" y="291517"/>
            <a:ext cx="11494806" cy="615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3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EC6FC1D-E7B8-4B4F-A34F-53C567E94A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9" t="5008" r="3031" b="8847"/>
          <a:stretch/>
        </p:blipFill>
        <p:spPr>
          <a:xfrm>
            <a:off x="3093579" y="0"/>
            <a:ext cx="8075775" cy="49659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CC95DE73-864C-4665-9311-66192EE19DF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8" t="5796" r="5218" b="13225"/>
          <a:stretch/>
        </p:blipFill>
        <p:spPr>
          <a:xfrm>
            <a:off x="1022646" y="4241363"/>
            <a:ext cx="3777241" cy="261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972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8</Words>
  <Application>Microsoft Office PowerPoint</Application>
  <PresentationFormat>와이드스크린</PresentationFormat>
  <Paragraphs>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제 11회 특별한 뇌과학 7강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USER</cp:lastModifiedBy>
  <cp:revision>1</cp:revision>
  <dcterms:created xsi:type="dcterms:W3CDTF">2019-11-03T12:20:51Z</dcterms:created>
  <dcterms:modified xsi:type="dcterms:W3CDTF">2019-11-03T12:28:36Z</dcterms:modified>
</cp:coreProperties>
</file>