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 showGuides="1">
      <p:cViewPr varScale="1">
        <p:scale>
          <a:sx n="103" d="100"/>
          <a:sy n="103" d="100"/>
        </p:scale>
        <p:origin x="138" y="4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0A5F-8183-47FF-A9F6-93D890AD5650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882CA-339D-4071-89E0-4D3F168AD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0486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0A5F-8183-47FF-A9F6-93D890AD5650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882CA-339D-4071-89E0-4D3F168AD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588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0A5F-8183-47FF-A9F6-93D890AD5650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882CA-339D-4071-89E0-4D3F168AD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442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0A5F-8183-47FF-A9F6-93D890AD5650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882CA-339D-4071-89E0-4D3F168AD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1185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0A5F-8183-47FF-A9F6-93D890AD5650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882CA-339D-4071-89E0-4D3F168AD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3199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0A5F-8183-47FF-A9F6-93D890AD5650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882CA-339D-4071-89E0-4D3F168AD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2094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0A5F-8183-47FF-A9F6-93D890AD5650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882CA-339D-4071-89E0-4D3F168AD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8390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0A5F-8183-47FF-A9F6-93D890AD5650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882CA-339D-4071-89E0-4D3F168AD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2913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0A5F-8183-47FF-A9F6-93D890AD5650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882CA-339D-4071-89E0-4D3F168AD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1131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0A5F-8183-47FF-A9F6-93D890AD5650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882CA-339D-4071-89E0-4D3F168AD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176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20A5F-8183-47FF-A9F6-93D890AD5650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882CA-339D-4071-89E0-4D3F168AD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23730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20A5F-8183-47FF-A9F6-93D890AD5650}" type="datetimeFigureOut">
              <a:rPr lang="ko-KR" altLang="en-US" smtClean="0"/>
              <a:t>2018-02-27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882CA-339D-4071-89E0-4D3F168AD7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285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59363"/>
          </a:xfrm>
        </p:spPr>
        <p:txBody>
          <a:bodyPr/>
          <a:lstStyle/>
          <a:p>
            <a:r>
              <a:rPr lang="ko-KR" altLang="en-US" dirty="0" err="1" smtClean="0"/>
              <a:t>과학리딩</a:t>
            </a:r>
            <a:r>
              <a:rPr lang="ko-KR" altLang="en-US" dirty="0" smtClean="0"/>
              <a:t>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31</a:t>
            </a:r>
            <a:r>
              <a:rPr lang="ko-KR" altLang="en-US" dirty="0" smtClean="0"/>
              <a:t>회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772526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2018-02-25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59215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636" y="354563"/>
            <a:ext cx="11916727" cy="3890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411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844" y="137228"/>
            <a:ext cx="11019453" cy="6519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512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574" y="143416"/>
            <a:ext cx="11644843" cy="5837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361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</Words>
  <Application>Microsoft Office PowerPoint</Application>
  <PresentationFormat>와이드스크린</PresentationFormat>
  <Paragraphs>2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과학리딩 제31회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과학리딩 제31회</dc:title>
  <dc:creator>김현미</dc:creator>
  <cp:lastModifiedBy>김현미</cp:lastModifiedBy>
  <cp:revision>1</cp:revision>
  <dcterms:created xsi:type="dcterms:W3CDTF">2018-02-27T10:13:23Z</dcterms:created>
  <dcterms:modified xsi:type="dcterms:W3CDTF">2018-02-27T10:14:54Z</dcterms:modified>
</cp:coreProperties>
</file>