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6" r:id="rId3"/>
    <p:sldId id="277" r:id="rId4"/>
    <p:sldId id="278" r:id="rId5"/>
    <p:sldId id="279" r:id="rId6"/>
    <p:sldId id="275" r:id="rId7"/>
    <p:sldId id="271" r:id="rId8"/>
    <p:sldId id="272" r:id="rId9"/>
    <p:sldId id="273" r:id="rId10"/>
    <p:sldId id="274" r:id="rId11"/>
    <p:sldId id="262" r:id="rId12"/>
    <p:sldId id="264" r:id="rId13"/>
    <p:sldId id="263" r:id="rId14"/>
    <p:sldId id="265" r:id="rId15"/>
    <p:sldId id="266" r:id="rId16"/>
    <p:sldId id="267" r:id="rId17"/>
    <p:sldId id="268" r:id="rId18"/>
    <p:sldId id="269" r:id="rId19"/>
    <p:sldId id="258" r:id="rId20"/>
    <p:sldId id="259" r:id="rId21"/>
    <p:sldId id="260" r:id="rId22"/>
    <p:sldId id="261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388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95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17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13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44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408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47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15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30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73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6CD4-4226-4810-9092-748FF930AFCF}" type="datetimeFigureOut">
              <a:rPr lang="ko-KR" altLang="en-US" smtClean="0"/>
              <a:t>2018-02-12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97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35826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시즌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63579" y="4427620"/>
            <a:ext cx="9144000" cy="762001"/>
          </a:xfrm>
        </p:spPr>
        <p:txBody>
          <a:bodyPr>
            <a:noAutofit/>
          </a:bodyPr>
          <a:lstStyle/>
          <a:p>
            <a:r>
              <a:rPr lang="ko-KR" altLang="en-US" sz="3600" dirty="0" smtClean="0"/>
              <a:t>프레임 </a:t>
            </a:r>
            <a:r>
              <a:rPr lang="en-US" altLang="ko-KR" sz="3600" dirty="0" smtClean="0"/>
              <a:t>#</a:t>
            </a:r>
            <a:r>
              <a:rPr lang="en-US" altLang="ko-KR" sz="3600" dirty="0" smtClean="0"/>
              <a:t>1~18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91353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7162"/>
            <a:ext cx="91440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1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313" y="0"/>
            <a:ext cx="7011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0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1925"/>
            <a:ext cx="91440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9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40" y="0"/>
            <a:ext cx="552211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9394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315" y="0"/>
            <a:ext cx="6379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7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090" y="0"/>
            <a:ext cx="5407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2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30" y="0"/>
            <a:ext cx="687231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2422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51" y="0"/>
            <a:ext cx="687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15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84" y="0"/>
            <a:ext cx="8849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243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36" y="787316"/>
            <a:ext cx="11419899" cy="46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54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25" y="261687"/>
            <a:ext cx="11034677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298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4" y="0"/>
            <a:ext cx="770021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5617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6" y="-1"/>
            <a:ext cx="12180007" cy="543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50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327109"/>
            <a:ext cx="9810871" cy="634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33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13" y="0"/>
            <a:ext cx="715617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7101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1" y="609850"/>
            <a:ext cx="10850516" cy="566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24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33362"/>
            <a:ext cx="9144000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4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831" y="0"/>
            <a:ext cx="816833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7791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451" y="0"/>
            <a:ext cx="781909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7302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32" y="0"/>
            <a:ext cx="8344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43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10" y="0"/>
            <a:ext cx="729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7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04" y="0"/>
            <a:ext cx="8969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317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756" y="0"/>
            <a:ext cx="6186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139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878" y="0"/>
            <a:ext cx="42362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11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" y="613860"/>
            <a:ext cx="12061873" cy="528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950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03" y="689310"/>
            <a:ext cx="11604207" cy="55837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76029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997"/>
            <a:ext cx="11935326" cy="61168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172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378" y="0"/>
            <a:ext cx="53792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2806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56" y="0"/>
            <a:ext cx="5957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1064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93" y="0"/>
            <a:ext cx="5586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24</Words>
  <Application>Microsoft Office PowerPoint</Application>
  <PresentationFormat>와이드스크린</PresentationFormat>
  <Paragraphs>11</Paragraphs>
  <Slides>31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4" baseType="lpstr">
      <vt:lpstr>맑은 고딕</vt:lpstr>
      <vt:lpstr>Arial</vt:lpstr>
      <vt:lpstr>Office 테마</vt:lpstr>
      <vt:lpstr>과학리딩 시즌 3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28회 과학리딩</dc:title>
  <dc:creator>김지후</dc:creator>
  <cp:lastModifiedBy>김지후</cp:lastModifiedBy>
  <cp:revision>8</cp:revision>
  <dcterms:created xsi:type="dcterms:W3CDTF">2018-01-28T12:26:35Z</dcterms:created>
  <dcterms:modified xsi:type="dcterms:W3CDTF">2018-02-12T02:22:49Z</dcterms:modified>
</cp:coreProperties>
</file>