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FF94-E7AB-4164-877C-D3600D20B084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BB9D2-CD44-420D-9440-F9F85A00A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4561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FF94-E7AB-4164-877C-D3600D20B084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BB9D2-CD44-420D-9440-F9F85A00A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7983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FF94-E7AB-4164-877C-D3600D20B084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BB9D2-CD44-420D-9440-F9F85A00A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7130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FF94-E7AB-4164-877C-D3600D20B084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BB9D2-CD44-420D-9440-F9F85A00A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5897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FF94-E7AB-4164-877C-D3600D20B084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BB9D2-CD44-420D-9440-F9F85A00A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465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FF94-E7AB-4164-877C-D3600D20B084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BB9D2-CD44-420D-9440-F9F85A00A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8153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FF94-E7AB-4164-877C-D3600D20B084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BB9D2-CD44-420D-9440-F9F85A00A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1584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FF94-E7AB-4164-877C-D3600D20B084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BB9D2-CD44-420D-9440-F9F85A00A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3482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FF94-E7AB-4164-877C-D3600D20B084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BB9D2-CD44-420D-9440-F9F85A00A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6063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FF94-E7AB-4164-877C-D3600D20B084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BB9D2-CD44-420D-9440-F9F85A00A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7637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FF94-E7AB-4164-877C-D3600D20B084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BB9D2-CD44-420D-9440-F9F85A00A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1351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FFF94-E7AB-4164-877C-D3600D20B084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8BB9D2-CD44-420D-9440-F9F85A00A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3406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59363"/>
          </a:xfrm>
        </p:spPr>
        <p:txBody>
          <a:bodyPr/>
          <a:lstStyle/>
          <a:p>
            <a:r>
              <a:rPr lang="ko-KR" altLang="en-US" dirty="0" err="1" smtClean="0"/>
              <a:t>과학리딩</a:t>
            </a:r>
            <a:r>
              <a:rPr lang="ko-KR" altLang="en-US" dirty="0" smtClean="0"/>
              <a:t> 제 </a:t>
            </a:r>
            <a:r>
              <a:rPr lang="en-US" altLang="ko-KR" dirty="0" smtClean="0"/>
              <a:t>30</a:t>
            </a:r>
            <a:r>
              <a:rPr lang="ko-KR" altLang="en-US" dirty="0" smtClean="0"/>
              <a:t>회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772526"/>
            <a:ext cx="9144000" cy="485274"/>
          </a:xfrm>
        </p:spPr>
        <p:txBody>
          <a:bodyPr/>
          <a:lstStyle/>
          <a:p>
            <a:r>
              <a:rPr lang="en-US" altLang="ko-KR" dirty="0" smtClean="0"/>
              <a:t>2018-2-11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927037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4" y="734176"/>
            <a:ext cx="11983454" cy="5255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7181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40" y="721393"/>
            <a:ext cx="11019478" cy="530241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9917" y="116123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 smtClean="0"/>
              <a:t># </a:t>
            </a:r>
            <a:r>
              <a:rPr lang="en-US" altLang="ko-KR" dirty="0" smtClean="0"/>
              <a:t>16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33353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5933"/>
            <a:ext cx="12139181" cy="622133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9917" y="116123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 smtClean="0"/>
              <a:t># </a:t>
            </a:r>
            <a:r>
              <a:rPr lang="en-US" altLang="ko-KR" dirty="0" smtClean="0"/>
              <a:t>16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40354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410" y="0"/>
            <a:ext cx="537924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9917" y="116123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 smtClean="0"/>
              <a:t># </a:t>
            </a:r>
            <a:r>
              <a:rPr lang="en-US" altLang="ko-KR" dirty="0" smtClean="0"/>
              <a:t>16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635591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7056" y="0"/>
            <a:ext cx="59578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7494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793" y="0"/>
            <a:ext cx="55864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1063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</Words>
  <Application>Microsoft Office PowerPoint</Application>
  <PresentationFormat>와이드스크린</PresentationFormat>
  <Paragraphs>5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과학리딩 제 30회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과학리딩 제 30회</dc:title>
  <dc:creator>김지후</dc:creator>
  <cp:lastModifiedBy>김지후</cp:lastModifiedBy>
  <cp:revision>2</cp:revision>
  <dcterms:created xsi:type="dcterms:W3CDTF">2018-02-12T02:17:45Z</dcterms:created>
  <dcterms:modified xsi:type="dcterms:W3CDTF">2018-02-12T02:24:06Z</dcterms:modified>
</cp:coreProperties>
</file>