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7" r:id="rId5"/>
    <p:sldId id="266" r:id="rId6"/>
    <p:sldId id="265" r:id="rId7"/>
    <p:sldId id="268" r:id="rId8"/>
    <p:sldId id="269" r:id="rId9"/>
    <p:sldId id="270" r:id="rId10"/>
    <p:sldId id="264" r:id="rId11"/>
    <p:sldId id="271" r:id="rId12"/>
    <p:sldId id="272" r:id="rId13"/>
    <p:sldId id="273" r:id="rId14"/>
    <p:sldId id="276" r:id="rId15"/>
    <p:sldId id="275" r:id="rId16"/>
    <p:sldId id="277" r:id="rId17"/>
    <p:sldId id="274" r:id="rId1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69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751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664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8170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26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980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381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399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0191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0897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21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7003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9E32A-EECF-45C8-8711-5CD99B6C4495}" type="datetimeFigureOut">
              <a:rPr lang="ko-KR" altLang="en-US" smtClean="0"/>
              <a:t>2017-05-29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2313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99592" y="764704"/>
            <a:ext cx="6944816" cy="1008112"/>
          </a:xfrm>
          <a:solidFill>
            <a:srgbClr val="DC690A"/>
          </a:solidFill>
        </p:spPr>
        <p:txBody>
          <a:bodyPr>
            <a:noAutofit/>
          </a:bodyPr>
          <a:lstStyle/>
          <a:p>
            <a:r>
              <a:rPr lang="ko-KR" altLang="en-US" sz="3200" b="1" dirty="0" smtClean="0"/>
              <a:t>제</a:t>
            </a:r>
            <a:r>
              <a:rPr lang="en-US" altLang="ko-KR" sz="3200" b="1" dirty="0"/>
              <a:t>9</a:t>
            </a:r>
            <a:r>
              <a:rPr lang="ko-KR" altLang="en-US" sz="3200" b="1" dirty="0" smtClean="0"/>
              <a:t>회 </a:t>
            </a:r>
            <a:r>
              <a:rPr lang="en-US" altLang="ko-KR" sz="3200" b="1" dirty="0" smtClean="0"/>
              <a:t>137</a:t>
            </a:r>
            <a:r>
              <a:rPr lang="ko-KR" altLang="en-US" sz="3200" b="1" dirty="0" smtClean="0"/>
              <a:t>억년 </a:t>
            </a:r>
            <a:r>
              <a:rPr lang="en-US" altLang="ko-KR" sz="3200" b="1" dirty="0"/>
              <a:t>5</a:t>
            </a:r>
            <a:r>
              <a:rPr lang="ko-KR" altLang="en-US" sz="3200" b="1" dirty="0" smtClean="0"/>
              <a:t>강</a:t>
            </a:r>
            <a:r>
              <a:rPr lang="en-US" altLang="ko-KR" sz="3200" b="1" dirty="0" smtClean="0"/>
              <a:t>(2017. 5. </a:t>
            </a:r>
            <a:r>
              <a:rPr lang="en-US" altLang="ko-KR" sz="3200" b="1" dirty="0" smtClean="0"/>
              <a:t>28)</a:t>
            </a:r>
            <a:endParaRPr lang="ko-KR" altLang="en-US" sz="32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27584" y="2852936"/>
            <a:ext cx="7467200" cy="3024336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963695"/>
            <a:ext cx="3651870" cy="486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096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18" y="908720"/>
            <a:ext cx="8942458" cy="5361459"/>
          </a:xfrm>
        </p:spPr>
      </p:pic>
    </p:spTree>
    <p:extLst>
      <p:ext uri="{BB962C8B-B14F-4D97-AF65-F5344CB8AC3E}">
        <p14:creationId xmlns:p14="http://schemas.microsoft.com/office/powerpoint/2010/main" val="220842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28800"/>
            <a:ext cx="8603527" cy="4558666"/>
          </a:xfrm>
        </p:spPr>
      </p:pic>
    </p:spTree>
    <p:extLst>
      <p:ext uri="{BB962C8B-B14F-4D97-AF65-F5344CB8AC3E}">
        <p14:creationId xmlns:p14="http://schemas.microsoft.com/office/powerpoint/2010/main" val="2359357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6048672" cy="6146825"/>
          </a:xfrm>
        </p:spPr>
      </p:pic>
    </p:spTree>
    <p:extLst>
      <p:ext uri="{BB962C8B-B14F-4D97-AF65-F5344CB8AC3E}">
        <p14:creationId xmlns:p14="http://schemas.microsoft.com/office/powerpoint/2010/main" val="3758772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030" y="989916"/>
            <a:ext cx="4505250" cy="5136248"/>
          </a:xfrm>
        </p:spPr>
      </p:pic>
    </p:spTree>
    <p:extLst>
      <p:ext uri="{BB962C8B-B14F-4D97-AF65-F5344CB8AC3E}">
        <p14:creationId xmlns:p14="http://schemas.microsoft.com/office/powerpoint/2010/main" val="2515000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22152"/>
            <a:ext cx="2278594" cy="6727872"/>
          </a:xfrm>
        </p:spPr>
      </p:pic>
    </p:spTree>
    <p:extLst>
      <p:ext uri="{BB962C8B-B14F-4D97-AF65-F5344CB8AC3E}">
        <p14:creationId xmlns:p14="http://schemas.microsoft.com/office/powerpoint/2010/main" val="123244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902" y="332656"/>
            <a:ext cx="3349337" cy="6374155"/>
          </a:xfrm>
        </p:spPr>
      </p:pic>
    </p:spTree>
    <p:extLst>
      <p:ext uri="{BB962C8B-B14F-4D97-AF65-F5344CB8AC3E}">
        <p14:creationId xmlns:p14="http://schemas.microsoft.com/office/powerpoint/2010/main" val="1678365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52736"/>
            <a:ext cx="8444905" cy="5328592"/>
          </a:xfrm>
        </p:spPr>
      </p:pic>
    </p:spTree>
    <p:extLst>
      <p:ext uri="{BB962C8B-B14F-4D97-AF65-F5344CB8AC3E}">
        <p14:creationId xmlns:p14="http://schemas.microsoft.com/office/powerpoint/2010/main" val="2820642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7776864" cy="5604365"/>
          </a:xfrm>
        </p:spPr>
      </p:pic>
    </p:spTree>
    <p:extLst>
      <p:ext uri="{BB962C8B-B14F-4D97-AF65-F5344CB8AC3E}">
        <p14:creationId xmlns:p14="http://schemas.microsoft.com/office/powerpoint/2010/main" val="1884678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20688"/>
            <a:ext cx="7744352" cy="5832648"/>
          </a:xfrm>
        </p:spPr>
      </p:pic>
    </p:spTree>
    <p:extLst>
      <p:ext uri="{BB962C8B-B14F-4D97-AF65-F5344CB8AC3E}">
        <p14:creationId xmlns:p14="http://schemas.microsoft.com/office/powerpoint/2010/main" val="1193266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814" y="260648"/>
            <a:ext cx="6276515" cy="6264696"/>
          </a:xfrm>
        </p:spPr>
      </p:pic>
    </p:spTree>
    <p:extLst>
      <p:ext uri="{BB962C8B-B14F-4D97-AF65-F5344CB8AC3E}">
        <p14:creationId xmlns:p14="http://schemas.microsoft.com/office/powerpoint/2010/main" val="17189362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788" y="404664"/>
            <a:ext cx="5750631" cy="6120680"/>
          </a:xfrm>
        </p:spPr>
      </p:pic>
    </p:spTree>
    <p:extLst>
      <p:ext uri="{BB962C8B-B14F-4D97-AF65-F5344CB8AC3E}">
        <p14:creationId xmlns:p14="http://schemas.microsoft.com/office/powerpoint/2010/main" val="8858718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50132"/>
            <a:ext cx="8229600" cy="4426098"/>
          </a:xfrm>
        </p:spPr>
      </p:pic>
    </p:spTree>
    <p:extLst>
      <p:ext uri="{BB962C8B-B14F-4D97-AF65-F5344CB8AC3E}">
        <p14:creationId xmlns:p14="http://schemas.microsoft.com/office/powerpoint/2010/main" val="36085957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370" y="260648"/>
            <a:ext cx="4613958" cy="6283772"/>
          </a:xfrm>
        </p:spPr>
      </p:pic>
    </p:spTree>
    <p:extLst>
      <p:ext uri="{BB962C8B-B14F-4D97-AF65-F5344CB8AC3E}">
        <p14:creationId xmlns:p14="http://schemas.microsoft.com/office/powerpoint/2010/main" val="37520954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764" y="332656"/>
            <a:ext cx="4590510" cy="6120680"/>
          </a:xfrm>
        </p:spPr>
      </p:pic>
    </p:spTree>
    <p:extLst>
      <p:ext uri="{BB962C8B-B14F-4D97-AF65-F5344CB8AC3E}">
        <p14:creationId xmlns:p14="http://schemas.microsoft.com/office/powerpoint/2010/main" val="16660911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360" y="188640"/>
            <a:ext cx="4914546" cy="6552728"/>
          </a:xfrm>
        </p:spPr>
      </p:pic>
    </p:spTree>
    <p:extLst>
      <p:ext uri="{BB962C8B-B14F-4D97-AF65-F5344CB8AC3E}">
        <p14:creationId xmlns:p14="http://schemas.microsoft.com/office/powerpoint/2010/main" val="14812909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56459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14</Words>
  <Application>Microsoft Office PowerPoint</Application>
  <PresentationFormat>화면 슬라이드 쇼(4:3)</PresentationFormat>
  <Paragraphs>1</Paragraphs>
  <Slides>17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Office 테마</vt:lpstr>
      <vt:lpstr>제9회 137억년 5강(2017. 5. 28)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제9회 137억년 2강(2017. 4. 23)</dc:title>
  <dc:creator>Registered User</dc:creator>
  <cp:lastModifiedBy>Registered User</cp:lastModifiedBy>
  <cp:revision>11</cp:revision>
  <dcterms:created xsi:type="dcterms:W3CDTF">2017-04-23T13:30:30Z</dcterms:created>
  <dcterms:modified xsi:type="dcterms:W3CDTF">2017-05-28T15:52:01Z</dcterms:modified>
</cp:coreProperties>
</file>