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02" r:id="rId3"/>
    <p:sldId id="315" r:id="rId4"/>
    <p:sldId id="297" r:id="rId5"/>
    <p:sldId id="316" r:id="rId6"/>
    <p:sldId id="314" r:id="rId7"/>
    <p:sldId id="317" r:id="rId8"/>
    <p:sldId id="318" r:id="rId9"/>
    <p:sldId id="266" r:id="rId10"/>
    <p:sldId id="301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FFCC"/>
    <a:srgbClr val="0000FF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8" autoAdjust="0"/>
    <p:restoredTop sz="95388" autoAdjust="0"/>
  </p:normalViewPr>
  <p:slideViewPr>
    <p:cSldViewPr snapToGrid="0">
      <p:cViewPr>
        <p:scale>
          <a:sx n="72" d="100"/>
          <a:sy n="72" d="100"/>
        </p:scale>
        <p:origin x="1224" y="3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2020-11-09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2020-11-08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1767" y="710557"/>
            <a:ext cx="8988498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25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2203" y="17695"/>
            <a:ext cx="4316342" cy="684030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7232" y="3627947"/>
            <a:ext cx="3840000" cy="28800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5186" y="545856"/>
            <a:ext cx="3395766" cy="278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8438" y="109440"/>
            <a:ext cx="5755123" cy="663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13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9734" y="89649"/>
            <a:ext cx="7870618" cy="648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91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28258"/>
          <a:stretch/>
        </p:blipFill>
        <p:spPr>
          <a:xfrm>
            <a:off x="822961" y="943927"/>
            <a:ext cx="4890633" cy="4680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37624"/>
          <a:stretch/>
        </p:blipFill>
        <p:spPr>
          <a:xfrm>
            <a:off x="6080761" y="943927"/>
            <a:ext cx="5624997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94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268" y="164309"/>
            <a:ext cx="6913463" cy="652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3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584" y="36282"/>
            <a:ext cx="9778832" cy="67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78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159" y="188695"/>
            <a:ext cx="11095682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877" y="286239"/>
            <a:ext cx="11510246" cy="628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8</Words>
  <Application>Microsoft Office PowerPoint</Application>
  <PresentationFormat>와이드스크린</PresentationFormat>
  <Paragraphs>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제12회 특별한 뇌과학 4강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207</cp:revision>
  <dcterms:created xsi:type="dcterms:W3CDTF">2019-11-03T12:20:51Z</dcterms:created>
  <dcterms:modified xsi:type="dcterms:W3CDTF">2020-11-09T10:10:08Z</dcterms:modified>
</cp:coreProperties>
</file>