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666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522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189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31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877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69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488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4908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5634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834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271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1252A-4D3D-46B6-8DED-DC71F0F7A18E}" type="datetimeFigureOut">
              <a:rPr lang="ko-KR" altLang="en-US" smtClean="0"/>
              <a:t>2019-01-20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1A69E-C717-4682-BEFD-348CE8770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29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99469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37</a:t>
            </a:r>
            <a:r>
              <a:rPr lang="ko-KR" altLang="en-US" dirty="0" smtClean="0"/>
              <a:t>회 과학 </a:t>
            </a:r>
            <a:r>
              <a:rPr lang="ko-KR" altLang="en-US" dirty="0" err="1" smtClean="0"/>
              <a:t>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96589"/>
            <a:ext cx="9144000" cy="461211"/>
          </a:xfrm>
        </p:spPr>
        <p:txBody>
          <a:bodyPr/>
          <a:lstStyle/>
          <a:p>
            <a:r>
              <a:rPr lang="en-US" altLang="ko-KR" dirty="0" smtClean="0"/>
              <a:t>2019-1-20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0332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050" y="0"/>
            <a:ext cx="8239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545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3"/>
          <a:stretch/>
        </p:blipFill>
        <p:spPr>
          <a:xfrm>
            <a:off x="1609725" y="0"/>
            <a:ext cx="9144000" cy="253064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7"/>
          <a:stretch/>
        </p:blipFill>
        <p:spPr>
          <a:xfrm>
            <a:off x="1609725" y="2947737"/>
            <a:ext cx="9144000" cy="391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437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9"/>
            <a:ext cx="12204749" cy="575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05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" t="3157" r="3254" b="5030"/>
          <a:stretch/>
        </p:blipFill>
        <p:spPr>
          <a:xfrm>
            <a:off x="2310063" y="12158"/>
            <a:ext cx="7996989" cy="684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599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5" b="6199"/>
          <a:stretch/>
        </p:blipFill>
        <p:spPr>
          <a:xfrm>
            <a:off x="1626854" y="-1"/>
            <a:ext cx="8792493" cy="686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43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41" y="0"/>
            <a:ext cx="4800600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778" y="0"/>
            <a:ext cx="4500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622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668" y="0"/>
            <a:ext cx="5300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927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0"/>
          <a:stretch/>
        </p:blipFill>
        <p:spPr>
          <a:xfrm>
            <a:off x="1952745" y="0"/>
            <a:ext cx="7640434" cy="684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987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 37회 과학 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37회 과학 리딩</dc:title>
  <dc:creator>김지후</dc:creator>
  <cp:lastModifiedBy>김지후</cp:lastModifiedBy>
  <cp:revision>1</cp:revision>
  <dcterms:created xsi:type="dcterms:W3CDTF">2019-01-20T12:28:42Z</dcterms:created>
  <dcterms:modified xsi:type="dcterms:W3CDTF">2019-01-20T12:28:47Z</dcterms:modified>
</cp:coreProperties>
</file>