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7" r:id="rId5"/>
    <p:sldId id="26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96" y="4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E1317-58FD-455D-AD9F-30E0D2384CB4}" type="datetimeFigureOut">
              <a:rPr lang="ko-KR" altLang="en-US" smtClean="0"/>
              <a:t>2018-06-17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8ADC6-3BB4-4793-863D-64B6858ED38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249642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E1317-58FD-455D-AD9F-30E0D2384CB4}" type="datetimeFigureOut">
              <a:rPr lang="ko-KR" altLang="en-US" smtClean="0"/>
              <a:t>2018-06-17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8ADC6-3BB4-4793-863D-64B6858ED38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500134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E1317-58FD-455D-AD9F-30E0D2384CB4}" type="datetimeFigureOut">
              <a:rPr lang="ko-KR" altLang="en-US" smtClean="0"/>
              <a:t>2018-06-17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8ADC6-3BB4-4793-863D-64B6858ED38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664271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E1317-58FD-455D-AD9F-30E0D2384CB4}" type="datetimeFigureOut">
              <a:rPr lang="ko-KR" altLang="en-US" smtClean="0"/>
              <a:t>2018-06-17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8ADC6-3BB4-4793-863D-64B6858ED38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224248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E1317-58FD-455D-AD9F-30E0D2384CB4}" type="datetimeFigureOut">
              <a:rPr lang="ko-KR" altLang="en-US" smtClean="0"/>
              <a:t>2018-06-17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8ADC6-3BB4-4793-863D-64B6858ED38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776001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E1317-58FD-455D-AD9F-30E0D2384CB4}" type="datetimeFigureOut">
              <a:rPr lang="ko-KR" altLang="en-US" smtClean="0"/>
              <a:t>2018-06-17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8ADC6-3BB4-4793-863D-64B6858ED38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39214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E1317-58FD-455D-AD9F-30E0D2384CB4}" type="datetimeFigureOut">
              <a:rPr lang="ko-KR" altLang="en-US" smtClean="0"/>
              <a:t>2018-06-17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8ADC6-3BB4-4793-863D-64B6858ED38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63194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E1317-58FD-455D-AD9F-30E0D2384CB4}" type="datetimeFigureOut">
              <a:rPr lang="ko-KR" altLang="en-US" smtClean="0"/>
              <a:t>2018-06-17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8ADC6-3BB4-4793-863D-64B6858ED38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368644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E1317-58FD-455D-AD9F-30E0D2384CB4}" type="datetimeFigureOut">
              <a:rPr lang="ko-KR" altLang="en-US" smtClean="0"/>
              <a:t>2018-06-17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8ADC6-3BB4-4793-863D-64B6858ED38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94996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E1317-58FD-455D-AD9F-30E0D2384CB4}" type="datetimeFigureOut">
              <a:rPr lang="ko-KR" altLang="en-US" smtClean="0"/>
              <a:t>2018-06-17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8ADC6-3BB4-4793-863D-64B6858ED38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17503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E1317-58FD-455D-AD9F-30E0D2384CB4}" type="datetimeFigureOut">
              <a:rPr lang="ko-KR" altLang="en-US" smtClean="0"/>
              <a:t>2018-06-17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8ADC6-3BB4-4793-863D-64B6858ED38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8066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0E1317-58FD-455D-AD9F-30E0D2384CB4}" type="datetimeFigureOut">
              <a:rPr lang="ko-KR" altLang="en-US" smtClean="0"/>
              <a:t>2018-06-17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C8ADC6-3BB4-4793-863D-64B6858ED38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665422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250700"/>
            <a:ext cx="9144000" cy="1083426"/>
          </a:xfrm>
        </p:spPr>
        <p:txBody>
          <a:bodyPr/>
          <a:lstStyle/>
          <a:p>
            <a:r>
              <a:rPr lang="ko-KR" altLang="en-US" dirty="0" smtClean="0"/>
              <a:t>제 </a:t>
            </a:r>
            <a:r>
              <a:rPr lang="en-US" altLang="ko-KR" dirty="0" smtClean="0"/>
              <a:t>10</a:t>
            </a:r>
            <a:r>
              <a:rPr lang="ko-KR" altLang="en-US" dirty="0" smtClean="0"/>
              <a:t>회 </a:t>
            </a:r>
            <a:r>
              <a:rPr lang="en-US" altLang="ko-KR" dirty="0" smtClean="0"/>
              <a:t>137</a:t>
            </a:r>
            <a:r>
              <a:rPr lang="ko-KR" altLang="en-US" dirty="0" smtClean="0"/>
              <a:t>억년 </a:t>
            </a:r>
            <a:r>
              <a:rPr lang="en-US" altLang="ko-KR" dirty="0" smtClean="0"/>
              <a:t>10</a:t>
            </a:r>
            <a:r>
              <a:rPr lang="ko-KR" altLang="en-US" dirty="0" smtClean="0"/>
              <a:t>강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4804610"/>
            <a:ext cx="9144000" cy="453189"/>
          </a:xfrm>
        </p:spPr>
        <p:txBody>
          <a:bodyPr/>
          <a:lstStyle/>
          <a:p>
            <a:r>
              <a:rPr lang="en-US" altLang="ko-KR" dirty="0" smtClean="0"/>
              <a:t>2018-6-17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096023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252" y="0"/>
            <a:ext cx="1061883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10537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589" y="433136"/>
            <a:ext cx="11782443" cy="5903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98171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442" y="0"/>
            <a:ext cx="11817155" cy="6216316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3169" y="4995862"/>
            <a:ext cx="3200400" cy="143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46571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7403" y="0"/>
            <a:ext cx="4105275" cy="453390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8272" y="4591050"/>
            <a:ext cx="3438525" cy="2266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67895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5272" y="0"/>
            <a:ext cx="74814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7149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409" y="713874"/>
            <a:ext cx="11308119" cy="5430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48451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864" y="264695"/>
            <a:ext cx="7931452" cy="6436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5549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4584" y="0"/>
            <a:ext cx="72828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56982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1048" y="0"/>
            <a:ext cx="798990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9530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8553" y="0"/>
            <a:ext cx="87548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7330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9712" y="0"/>
            <a:ext cx="7677151" cy="4030504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9712" y="3234308"/>
            <a:ext cx="5005388" cy="3623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07672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715" y="2034840"/>
            <a:ext cx="11526473" cy="2665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36359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8</Words>
  <Application>Microsoft Office PowerPoint</Application>
  <PresentationFormat>와이드스크린</PresentationFormat>
  <Paragraphs>2</Paragraphs>
  <Slides>13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16" baseType="lpstr">
      <vt:lpstr>맑은 고딕</vt:lpstr>
      <vt:lpstr>Arial</vt:lpstr>
      <vt:lpstr>Office 테마</vt:lpstr>
      <vt:lpstr>제 10회 137억년 10강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10회 137억년 10강</dc:title>
  <dc:creator>김지후</dc:creator>
  <cp:lastModifiedBy>김지후</cp:lastModifiedBy>
  <cp:revision>3</cp:revision>
  <dcterms:created xsi:type="dcterms:W3CDTF">2018-06-17T12:19:41Z</dcterms:created>
  <dcterms:modified xsi:type="dcterms:W3CDTF">2018-06-17T12:25:16Z</dcterms:modified>
</cp:coreProperties>
</file>