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361" r:id="rId3"/>
    <p:sldId id="410" r:id="rId4"/>
    <p:sldId id="389" r:id="rId5"/>
    <p:sldId id="415" r:id="rId6"/>
    <p:sldId id="418" r:id="rId7"/>
    <p:sldId id="416" r:id="rId8"/>
    <p:sldId id="421" r:id="rId9"/>
    <p:sldId id="423" r:id="rId10"/>
    <p:sldId id="422" r:id="rId11"/>
    <p:sldId id="429" r:id="rId12"/>
    <p:sldId id="427" r:id="rId13"/>
    <p:sldId id="424" r:id="rId14"/>
    <p:sldId id="430" r:id="rId15"/>
    <p:sldId id="441" r:id="rId16"/>
    <p:sldId id="456" r:id="rId17"/>
    <p:sldId id="455" r:id="rId18"/>
    <p:sldId id="323" r:id="rId19"/>
    <p:sldId id="392" r:id="rId20"/>
    <p:sldId id="432" r:id="rId21"/>
    <p:sldId id="404" r:id="rId22"/>
    <p:sldId id="394" r:id="rId23"/>
    <p:sldId id="453" r:id="rId24"/>
    <p:sldId id="457" r:id="rId25"/>
    <p:sldId id="393" r:id="rId26"/>
    <p:sldId id="454" r:id="rId27"/>
    <p:sldId id="373" r:id="rId28"/>
    <p:sldId id="372" r:id="rId2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00FFCC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66" autoAdjust="0"/>
    <p:restoredTop sz="95388" autoAdjust="0"/>
  </p:normalViewPr>
  <p:slideViewPr>
    <p:cSldViewPr snapToGrid="0">
      <p:cViewPr>
        <p:scale>
          <a:sx n="75" d="100"/>
          <a:sy n="75" d="100"/>
        </p:scale>
        <p:origin x="130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F85A4-9951-4D46-A05A-3E0F3682C225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2991D-29A9-4419-93B1-E0B9E8A986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899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2991D-29A9-4419-93B1-E0B9E8A986BC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397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2020-12-06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901" y="115537"/>
            <a:ext cx="9486198" cy="662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8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78" y="1359228"/>
            <a:ext cx="11863844" cy="4139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2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557" y="188695"/>
            <a:ext cx="10034886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88" y="661176"/>
            <a:ext cx="11900423" cy="553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8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088" y="189399"/>
            <a:ext cx="7349501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6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213" y="368543"/>
            <a:ext cx="10583573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71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261" y="188695"/>
            <a:ext cx="6535478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19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653" y="368543"/>
            <a:ext cx="5980694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2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554" y="365494"/>
            <a:ext cx="5108891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4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0" y="548390"/>
            <a:ext cx="11522439" cy="57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9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786" y="60668"/>
            <a:ext cx="6974428" cy="673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3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681" y="194791"/>
            <a:ext cx="9766638" cy="646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853" y="366573"/>
            <a:ext cx="5617969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2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85" y="530319"/>
            <a:ext cx="1026841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10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/>
          <a:srcRect t="37868"/>
          <a:stretch/>
        </p:blipFill>
        <p:spPr>
          <a:xfrm>
            <a:off x="2343600" y="1676400"/>
            <a:ext cx="7200000" cy="335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17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0039" y="368543"/>
            <a:ext cx="5931922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2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0606" y="246612"/>
            <a:ext cx="6870787" cy="636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0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b="17917"/>
          <a:stretch/>
        </p:blipFill>
        <p:spPr>
          <a:xfrm>
            <a:off x="1359010" y="664167"/>
            <a:ext cx="9169179" cy="561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7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39" y="459990"/>
            <a:ext cx="9620322" cy="5938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0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202" y="188695"/>
            <a:ext cx="8437595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890" y="737335"/>
            <a:ext cx="4722333" cy="5040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6783" y="377390"/>
            <a:ext cx="4438273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4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936" y="493521"/>
            <a:ext cx="6450127" cy="587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3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522" y="725189"/>
            <a:ext cx="9912955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5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329" y="359398"/>
            <a:ext cx="9937341" cy="613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89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731" y="254077"/>
            <a:ext cx="7760881" cy="595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163" y="676416"/>
            <a:ext cx="685076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5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515" y="780058"/>
            <a:ext cx="9534970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56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5083</TotalTime>
  <Words>9</Words>
  <Application>Microsoft Office PowerPoint</Application>
  <PresentationFormat>와이드스크린</PresentationFormat>
  <Paragraphs>3</Paragraphs>
  <Slides>28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1" baseType="lpstr">
      <vt:lpstr>맑은 고딕</vt:lpstr>
      <vt:lpstr>Arial</vt:lpstr>
      <vt:lpstr>Office 테마</vt:lpstr>
      <vt:lpstr>제12회 특별한 뇌과학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462</cp:revision>
  <dcterms:created xsi:type="dcterms:W3CDTF">2019-11-03T12:20:51Z</dcterms:created>
  <dcterms:modified xsi:type="dcterms:W3CDTF">2020-12-09T06:11:55Z</dcterms:modified>
</cp:coreProperties>
</file>