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005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3071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429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51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845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0078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2274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6432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1427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227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504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C4DD7-0B78-429E-B554-7603D71AD19D}" type="datetimeFigureOut">
              <a:rPr lang="ko-KR" altLang="en-US" smtClean="0"/>
              <a:t>2019-03-03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8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47069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42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44716"/>
            <a:ext cx="9144000" cy="413084"/>
          </a:xfrm>
        </p:spPr>
        <p:txBody>
          <a:bodyPr>
            <a:normAutofit lnSpcReduction="10000"/>
          </a:bodyPr>
          <a:lstStyle/>
          <a:p>
            <a:r>
              <a:rPr lang="en-US" altLang="ko-KR" dirty="0" smtClean="0"/>
              <a:t>2019-03-03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80830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"/>
          <a:stretch/>
        </p:blipFill>
        <p:spPr>
          <a:xfrm>
            <a:off x="2286000" y="0"/>
            <a:ext cx="7620000" cy="679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94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722" y="0"/>
            <a:ext cx="44505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312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5725"/>
            <a:ext cx="9144000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85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719" y="0"/>
            <a:ext cx="5843588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341" y="4089118"/>
            <a:ext cx="2221885" cy="245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322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823" y="0"/>
            <a:ext cx="7664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056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41" y="0"/>
            <a:ext cx="5579269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" y="3795713"/>
            <a:ext cx="6183860" cy="290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19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167" y="0"/>
            <a:ext cx="73396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683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115" y="0"/>
            <a:ext cx="50077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841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 42회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42회 과학리딩</dc:title>
  <dc:creator>김지후</dc:creator>
  <cp:lastModifiedBy>김지후</cp:lastModifiedBy>
  <cp:revision>2</cp:revision>
  <dcterms:created xsi:type="dcterms:W3CDTF">2019-03-03T12:44:00Z</dcterms:created>
  <dcterms:modified xsi:type="dcterms:W3CDTF">2019-03-03T12:48:54Z</dcterms:modified>
</cp:coreProperties>
</file>