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4205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3979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4983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599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4064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2262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3826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4100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5605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7339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9660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5A548-3BDB-4A88-8EB7-57F8FF0AE4DA}" type="datetimeFigureOut">
              <a:rPr lang="ko-KR" altLang="en-US" smtClean="0"/>
              <a:t>2017-10-30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2D26E-0519-4CD3-B836-D6E72D477F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1275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483311"/>
            <a:ext cx="9144000" cy="1372184"/>
          </a:xfrm>
        </p:spPr>
        <p:txBody>
          <a:bodyPr/>
          <a:lstStyle/>
          <a:p>
            <a:r>
              <a:rPr lang="en-US" altLang="ko-KR" dirty="0" smtClean="0"/>
              <a:t>9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13216"/>
            <a:ext cx="9144000" cy="496721"/>
          </a:xfrm>
        </p:spPr>
        <p:txBody>
          <a:bodyPr/>
          <a:lstStyle/>
          <a:p>
            <a:r>
              <a:rPr lang="en-US" altLang="ko-KR" dirty="0" smtClean="0"/>
              <a:t>2017.10.29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8889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47" y="0"/>
            <a:ext cx="65651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91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38250"/>
            <a:ext cx="9144000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387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650" y="0"/>
            <a:ext cx="5600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85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612" y="0"/>
            <a:ext cx="6200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58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081" y="0"/>
            <a:ext cx="55578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713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906" y="0"/>
            <a:ext cx="6072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93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530" y="0"/>
            <a:ext cx="77729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99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978" y="0"/>
            <a:ext cx="8408276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453" y="308709"/>
            <a:ext cx="1914525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3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904875"/>
            <a:ext cx="91440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814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9525"/>
            <a:ext cx="914400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79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025" y="0"/>
            <a:ext cx="6457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597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33387"/>
            <a:ext cx="9144000" cy="599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118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</Words>
  <Application>Microsoft Office PowerPoint</Application>
  <PresentationFormat>와이드스크린</PresentationFormat>
  <Paragraphs>2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9회 특별한 뇌과학 6강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9회 특별한 뇌과학 6강</dc:title>
  <dc:creator>김지후</dc:creator>
  <cp:lastModifiedBy>김지후</cp:lastModifiedBy>
  <cp:revision>1</cp:revision>
  <dcterms:created xsi:type="dcterms:W3CDTF">2017-10-29T22:26:10Z</dcterms:created>
  <dcterms:modified xsi:type="dcterms:W3CDTF">2017-10-29T22:27:29Z</dcterms:modified>
</cp:coreProperties>
</file>