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2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736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8159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967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8506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221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2577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8507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252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351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7626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0905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D5370-8BF8-4764-BFB2-F78A6B88711E}" type="datetimeFigureOut">
              <a:rPr lang="ko-KR" altLang="en-US" smtClean="0"/>
              <a:t>2019-02-17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B5CF6-ECC8-4556-8F88-8903395D9A5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27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11237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40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02658"/>
            <a:ext cx="9144000" cy="455141"/>
          </a:xfrm>
        </p:spPr>
        <p:txBody>
          <a:bodyPr/>
          <a:lstStyle/>
          <a:p>
            <a:r>
              <a:rPr lang="en-US" altLang="ko-KR" dirty="0" smtClean="0"/>
              <a:t>2019-02-17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42468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676" y="0"/>
            <a:ext cx="78846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975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7219"/>
            <a:ext cx="12126097" cy="598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26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64" y="0"/>
            <a:ext cx="84950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676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05" y="66503"/>
            <a:ext cx="11854249" cy="679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24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254" y="0"/>
            <a:ext cx="71174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690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880" y="0"/>
            <a:ext cx="7682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125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372" y="0"/>
            <a:ext cx="54792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2231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제 40회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40회 과학리딩</dc:title>
  <dc:creator>김지후</dc:creator>
  <cp:lastModifiedBy>김지후</cp:lastModifiedBy>
  <cp:revision>1</cp:revision>
  <dcterms:created xsi:type="dcterms:W3CDTF">2019-02-17T12:08:47Z</dcterms:created>
  <dcterms:modified xsi:type="dcterms:W3CDTF">2019-02-17T12:08:52Z</dcterms:modified>
</cp:coreProperties>
</file>